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 ContentType="image/ti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63" r:id="rId4"/>
    <p:sldId id="259" r:id="rId5"/>
    <p:sldId id="260" r:id="rId6"/>
    <p:sldId id="262" r:id="rId7"/>
    <p:sldId id="261"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3" r:id="rId25"/>
    <p:sldId id="280" r:id="rId26"/>
    <p:sldId id="291" r:id="rId27"/>
    <p:sldId id="292" r:id="rId28"/>
    <p:sldId id="293" r:id="rId29"/>
    <p:sldId id="281" r:id="rId30"/>
    <p:sldId id="290" r:id="rId31"/>
    <p:sldId id="282" r:id="rId32"/>
    <p:sldId id="284" r:id="rId33"/>
    <p:sldId id="285" r:id="rId34"/>
    <p:sldId id="286" r:id="rId35"/>
    <p:sldId id="287" r:id="rId36"/>
    <p:sldId id="288" r:id="rId37"/>
    <p:sldId id="289" r:id="rId38"/>
    <p:sldId id="294" r:id="rId3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46056"/>
        </a:solidFill>
        <a:effectLst/>
        <a:uFillTx/>
        <a:latin typeface="+mn-lt"/>
        <a:ea typeface="+mn-ea"/>
        <a:cs typeface="+mn-cs"/>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46056"/>
        </a:solidFill>
        <a:effectLst/>
        <a:uFillTx/>
        <a:latin typeface="+mn-lt"/>
        <a:ea typeface="+mn-ea"/>
        <a:cs typeface="+mn-cs"/>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46056"/>
        </a:solidFill>
        <a:effectLst/>
        <a:uFillTx/>
        <a:latin typeface="+mn-lt"/>
        <a:ea typeface="+mn-ea"/>
        <a:cs typeface="+mn-cs"/>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46056"/>
        </a:solidFill>
        <a:effectLst/>
        <a:uFillTx/>
        <a:latin typeface="+mn-lt"/>
        <a:ea typeface="+mn-ea"/>
        <a:cs typeface="+mn-cs"/>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46056"/>
        </a:solidFill>
        <a:effectLst/>
        <a:uFillTx/>
        <a:latin typeface="+mn-lt"/>
        <a:ea typeface="+mn-ea"/>
        <a:cs typeface="+mn-cs"/>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46056"/>
        </a:solidFill>
        <a:effectLst/>
        <a:uFillTx/>
        <a:latin typeface="+mn-lt"/>
        <a:ea typeface="+mn-ea"/>
        <a:cs typeface="+mn-cs"/>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46056"/>
        </a:solidFill>
        <a:effectLst/>
        <a:uFillTx/>
        <a:latin typeface="+mn-lt"/>
        <a:ea typeface="+mn-ea"/>
        <a:cs typeface="+mn-cs"/>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46056"/>
        </a:solidFill>
        <a:effectLst/>
        <a:uFillTx/>
        <a:latin typeface="+mn-lt"/>
        <a:ea typeface="+mn-ea"/>
        <a:cs typeface="+mn-cs"/>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46056"/>
        </a:solidFill>
        <a:effectLst/>
        <a:uFillTx/>
        <a:latin typeface="+mn-lt"/>
        <a:ea typeface="+mn-ea"/>
        <a:cs typeface="+mn-cs"/>
        <a:sym typeface="Palatino"/>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inor">
          <a:srgbClr val="7B867F">
            <a:alpha val="92000"/>
          </a:srgbClr>
        </a:fontRef>
        <a:srgbClr val="7B867F">
          <a:alpha val="92000"/>
        </a:srgbClr>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wholeTbl>
    <a:band2H>
      <a:tcTxStyle/>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firstCol>
    <a:lastRow>
      <a:tcTxStyle b="on" i="off">
        <a:fontRef idx="minor">
          <a:srgbClr val="7B867F">
            <a:alpha val="92000"/>
          </a:srgbClr>
        </a:fontRef>
        <a:srgbClr val="7B867F">
          <a:alpha val="92000"/>
        </a:srgbClr>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254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lastRow>
    <a:firstRow>
      <a:tcTxStyle b="on" i="off">
        <a:fontRef idx="minor">
          <a:srgbClr val="F5F5EA"/>
        </a:fontRef>
        <a:srgbClr val="F5F5EA"/>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firstRow>
  </a:tblStyle>
  <a:tblStyle styleId="{C7B018BB-80A7-4F77-B60F-C8B233D01FF8}" styleName="">
    <a:tblBg/>
    <a:wholeTbl>
      <a:tcTxStyle b="on" i="off">
        <a:fontRef idx="minor">
          <a:srgbClr val="7B867F">
            <a:alpha val="92000"/>
          </a:srgbClr>
        </a:fontRef>
        <a:srgbClr val="7B867F">
          <a:alpha val="92000"/>
        </a:srgbClr>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fill>
          <a:noFill/>
        </a:fill>
      </a:tcStyle>
    </a:wholeTbl>
    <a:band2H>
      <a:tcTxStyle/>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fill>
          <a:noFill/>
        </a:fill>
      </a:tcStyle>
    </a:firstCol>
    <a:lastRow>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fill>
          <a:noFill/>
        </a:fill>
      </a:tcStyle>
    </a:lastRow>
    <a:firstRow>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fill>
          <a:noFill/>
        </a:fill>
      </a:tcStyle>
    </a:firstRow>
  </a:tblStyle>
  <a:tblStyle styleId="{EEE7283C-3CF3-47DC-8721-378D4A62B228}" styleName="">
    <a:tblBg/>
    <a:wholeTbl>
      <a:tcTxStyle b="off" i="off">
        <a:fontRef idx="minor">
          <a:srgbClr val="546056"/>
        </a:fontRef>
        <a:srgbClr val="546056"/>
      </a:tcTxStyle>
      <a:tcStyle>
        <a:tcBdr>
          <a:left>
            <a:ln w="12700" cap="flat">
              <a:solidFill>
                <a:srgbClr val="B59660"/>
              </a:solidFill>
              <a:prstDash val="solid"/>
              <a:miter lim="400000"/>
            </a:ln>
          </a:left>
          <a:right>
            <a:ln w="12700" cap="flat">
              <a:solidFill>
                <a:srgbClr val="B59660"/>
              </a:solidFill>
              <a:prstDash val="solid"/>
              <a:miter lim="400000"/>
            </a:ln>
          </a:right>
          <a:top>
            <a:ln w="12700" cap="flat">
              <a:solidFill>
                <a:srgbClr val="B59660"/>
              </a:solidFill>
              <a:prstDash val="solid"/>
              <a:miter lim="400000"/>
            </a:ln>
          </a:top>
          <a:bottom>
            <a:ln w="12700" cap="flat">
              <a:solidFill>
                <a:srgbClr val="B59660"/>
              </a:solidFill>
              <a:prstDash val="solid"/>
              <a:miter lim="400000"/>
            </a:ln>
          </a:bottom>
          <a:insideH>
            <a:ln w="12700" cap="flat">
              <a:solidFill>
                <a:srgbClr val="B59660"/>
              </a:solidFill>
              <a:prstDash val="solid"/>
              <a:miter lim="400000"/>
            </a:ln>
          </a:insideH>
          <a:insideV>
            <a:ln w="12700" cap="flat">
              <a:solidFill>
                <a:srgbClr val="B59660"/>
              </a:solidFill>
              <a:prstDash val="solid"/>
              <a:miter lim="400000"/>
            </a:ln>
          </a:insideV>
        </a:tcBdr>
        <a:fill>
          <a:noFill/>
        </a:fill>
      </a:tcStyle>
    </a:wholeTbl>
    <a:band2H>
      <a:tcTxStyle/>
      <a:tcStyle>
        <a:tcBdr/>
        <a:fill>
          <a:solidFill>
            <a:srgbClr val="BFC0B3">
              <a:alpha val="30000"/>
            </a:srgbClr>
          </a:solidFill>
        </a:fill>
      </a:tcStyle>
    </a:band2H>
    <a:firstCol>
      <a:tcTxStyle b="on" i="off">
        <a:fontRef idx="minor">
          <a:srgbClr val="F5F5EA"/>
        </a:fontRef>
        <a:srgbClr val="F5F5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546056"/>
        </a:fontRef>
        <a:srgbClr val="546056"/>
      </a:tcTxStyle>
      <a:tcStyle>
        <a:tcBdr>
          <a:left>
            <a:ln w="12700" cap="flat">
              <a:noFill/>
              <a:miter lim="400000"/>
            </a:ln>
          </a:left>
          <a:right>
            <a:ln w="12700" cap="flat">
              <a:noFill/>
              <a:miter lim="400000"/>
            </a:ln>
          </a:right>
          <a:top>
            <a:ln w="25400" cap="flat">
              <a:solidFill>
                <a:srgbClr val="B5966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off">
        <a:fontRef idx="minor">
          <a:srgbClr val="F5F5EA"/>
        </a:fontRef>
        <a:srgbClr val="F5F5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F821DB8-F4EB-4A41-A1BA-3FCAFE7338EE}" styleName="">
    <a:tblBg/>
    <a:wholeTbl>
      <a:tcTxStyle b="on" i="off">
        <a:fontRef idx="minor">
          <a:srgbClr val="7B867F">
            <a:alpha val="92000"/>
          </a:srgbClr>
        </a:fontRef>
        <a:srgbClr val="7B867F">
          <a:alpha val="92000"/>
        </a:srgbClr>
      </a:tcTxStyle>
      <a:tcStyle>
        <a:tcBdr>
          <a:left>
            <a:ln w="12700" cap="flat">
              <a:noFill/>
              <a:miter lim="400000"/>
            </a:ln>
          </a:left>
          <a:right>
            <a:ln w="12700" cap="flat">
              <a:noFill/>
              <a:miter lim="400000"/>
            </a:ln>
          </a:right>
          <a:top>
            <a:ln w="12700" cap="flat">
              <a:solidFill>
                <a:srgbClr val="070707">
                  <a:alpha val="50000"/>
                </a:srgbClr>
              </a:solidFill>
              <a:prstDash val="solid"/>
              <a:miter lim="400000"/>
            </a:ln>
          </a:top>
          <a:bottom>
            <a:ln w="127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noFill/>
        </a:fill>
      </a:tcStyle>
    </a:wholeTbl>
    <a:band2H>
      <a:tcTxStyle/>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070707">
                  <a:alpha val="50000"/>
                </a:srgbClr>
              </a:solidFill>
              <a:prstDash val="solid"/>
              <a:miter lim="400000"/>
            </a:ln>
          </a:left>
          <a:right>
            <a:ln w="25400" cap="flat">
              <a:solidFill>
                <a:srgbClr val="070707">
                  <a:alpha val="50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070707">
                  <a:alpha val="50000"/>
                </a:srgbClr>
              </a:solidFill>
              <a:prstDash val="solid"/>
              <a:miter lim="400000"/>
            </a:ln>
          </a:insideV>
        </a:tcBdr>
        <a:fill>
          <a:solidFill>
            <a:srgbClr val="8F8E8A">
              <a:alpha val="80000"/>
            </a:srgbClr>
          </a:solidFill>
        </a:fill>
      </a:tcStyle>
    </a:firstCol>
    <a:lastRow>
      <a:tcTxStyle b="on" i="off">
        <a:fontRef idx="minor">
          <a:srgbClr val="F5F5EA"/>
        </a:fontRef>
        <a:srgbClr val="F5F5EA"/>
      </a:tcTxStyle>
      <a:tcStyle>
        <a:tcBdr>
          <a:left>
            <a:ln w="12700" cap="flat">
              <a:noFill/>
              <a:miter lim="400000"/>
            </a:ln>
          </a:left>
          <a:right>
            <a:ln w="12700" cap="flat">
              <a:noFill/>
              <a:miter lim="400000"/>
            </a:ln>
          </a:right>
          <a:top>
            <a:ln w="25400" cap="flat">
              <a:solidFill>
                <a:srgbClr val="070707">
                  <a:alpha val="50000"/>
                </a:srgbClr>
              </a:solidFill>
              <a:prstDash val="solid"/>
              <a:miter lim="400000"/>
            </a:ln>
          </a:top>
          <a:bottom>
            <a:ln w="127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solidFill>
            <a:schemeClr val="accent2">
              <a:alpha val="90000"/>
            </a:schemeClr>
          </a:solidFill>
        </a:fill>
      </a:tcStyle>
    </a:lastRow>
    <a:firstRow>
      <a:tcTxStyle b="on" i="off">
        <a:fontRef idx="minor">
          <a:srgbClr val="F5F5EA"/>
        </a:fontRef>
        <a:srgbClr val="F5F5EA"/>
      </a:tcTxStyle>
      <a:tcStyle>
        <a:tcBdr>
          <a:left>
            <a:ln w="12700" cap="flat">
              <a:noFill/>
              <a:miter lim="400000"/>
            </a:ln>
          </a:left>
          <a:right>
            <a:ln w="12700" cap="flat">
              <a:noFill/>
              <a:miter lim="400000"/>
            </a:ln>
          </a:right>
          <a:top>
            <a:ln w="12700" cap="flat">
              <a:solidFill>
                <a:srgbClr val="070707">
                  <a:alpha val="50000"/>
                </a:srgbClr>
              </a:solidFill>
              <a:prstDash val="solid"/>
              <a:miter lim="400000"/>
            </a:ln>
          </a:top>
          <a:bottom>
            <a:ln w="254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solidFill>
            <a:schemeClr val="accent2">
              <a:alpha val="90000"/>
            </a:schemeClr>
          </a:solidFill>
        </a:fill>
      </a:tcStyle>
    </a:firstRow>
  </a:tblStyle>
  <a:tblStyle styleId="{33BA23B1-9221-436E-865A-0063620EA4FD}" styleName="">
    <a:tblBg/>
    <a:wholeTbl>
      <a:tcTxStyle b="off" i="off">
        <a:fontRef idx="minor">
          <a:srgbClr val="546056"/>
        </a:fontRef>
        <a:srgbClr val="546056"/>
      </a:tcTxStyle>
      <a:tcStyle>
        <a:tcBdr>
          <a:left>
            <a:ln w="12700" cap="flat">
              <a:solidFill>
                <a:srgbClr val="474E49">
                  <a:alpha val="92000"/>
                </a:srgbClr>
              </a:solidFill>
              <a:prstDash val="solid"/>
              <a:miter lim="400000"/>
            </a:ln>
          </a:left>
          <a:right>
            <a:ln w="12700" cap="flat">
              <a:solidFill>
                <a:srgbClr val="474E49">
                  <a:alpha val="92000"/>
                </a:srgbClr>
              </a:solidFill>
              <a:prstDash val="solid"/>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solidFill>
                <a:srgbClr val="474E49">
                  <a:alpha val="92000"/>
                </a:srgbClr>
              </a:solidFill>
              <a:prstDash val="solid"/>
              <a:miter lim="400000"/>
            </a:ln>
          </a:insideH>
          <a:insideV>
            <a:ln w="12700" cap="flat">
              <a:solidFill>
                <a:srgbClr val="474E49">
                  <a:alpha val="92000"/>
                </a:srgbClr>
              </a:solidFill>
              <a:prstDash val="solid"/>
              <a:miter lim="400000"/>
            </a:ln>
          </a:insideV>
        </a:tcBdr>
        <a:fill>
          <a:noFill/>
        </a:fill>
      </a:tcStyle>
    </a:wholeTbl>
    <a:band2H>
      <a:tcTxStyle/>
      <a:tcStyle>
        <a:tcBdr/>
        <a:fill>
          <a:solidFill>
            <a:srgbClr val="BFC0B3">
              <a:alpha val="30000"/>
            </a:srgbClr>
          </a:solidFill>
        </a:fill>
      </a:tcStyle>
    </a:band2H>
    <a:firstCol>
      <a:tcTxStyle b="on" i="off">
        <a:fontRef idx="minor">
          <a:srgbClr val="546056"/>
        </a:fontRef>
        <a:srgbClr val="546056"/>
      </a:tcTxStyle>
      <a:tcStyle>
        <a:tcBdr>
          <a:left>
            <a:ln w="12700" cap="flat">
              <a:solidFill>
                <a:srgbClr val="474E49">
                  <a:alpha val="92000"/>
                </a:srgbClr>
              </a:solidFill>
              <a:prstDash val="solid"/>
              <a:miter lim="400000"/>
            </a:ln>
          </a:left>
          <a:right>
            <a:ln w="12700" cap="flat">
              <a:solidFill>
                <a:srgbClr val="474E49">
                  <a:alpha val="92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C6E72">
              <a:alpha val="11000"/>
            </a:srgbClr>
          </a:solidFill>
        </a:fill>
      </a:tcStyle>
    </a:firstCol>
    <a:lastRow>
      <a:tcTxStyle b="on" i="off">
        <a:fontRef idx="minor">
          <a:srgbClr val="546056"/>
        </a:fontRef>
        <a:srgbClr val="546056"/>
      </a:tcTxStyle>
      <a:tcStyle>
        <a:tcBdr>
          <a:left>
            <a:ln w="12700" cap="flat">
              <a:noFill/>
              <a:miter lim="400000"/>
            </a:ln>
          </a:left>
          <a:right>
            <a:ln w="12700" cap="flat">
              <a:noFill/>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noFill/>
              <a:miter lim="400000"/>
            </a:ln>
          </a:insideH>
          <a:insideV>
            <a:ln w="12700" cap="flat">
              <a:noFill/>
              <a:miter lim="400000"/>
            </a:ln>
          </a:insideV>
        </a:tcBdr>
        <a:fill>
          <a:no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noFill/>
              <a:miter lim="400000"/>
            </a:ln>
          </a:insideH>
          <a:insideV>
            <a:ln w="12700" cap="flat">
              <a:noFill/>
              <a:miter lim="400000"/>
            </a:ln>
          </a:insideV>
        </a:tcBdr>
        <a:fill>
          <a:solidFill>
            <a:srgbClr val="6C6E72">
              <a:alpha val="80000"/>
            </a:srgbClr>
          </a:solidFill>
        </a:fill>
      </a:tcStyle>
    </a:firstRow>
  </a:tblStyle>
  <a:tblStyle styleId="{2708684C-4D16-4618-839F-0558EEFCDFE6}" styleName="">
    <a:tblBg/>
    <a:wholeTbl>
      <a:tcTxStyle b="off" i="off">
        <a:fontRef idx="minor">
          <a:srgbClr val="546056"/>
        </a:fontRef>
        <a:srgbClr val="546056"/>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BFC0B3">
              <a:alpha val="30000"/>
            </a:srgbClr>
          </a:solidFill>
        </a:fill>
      </a:tcStyle>
    </a:band2H>
    <a:firstCol>
      <a:tcTxStyle b="on" i="off">
        <a:fontRef idx="minor">
          <a:srgbClr val="546056"/>
        </a:fontRef>
        <a:srgbClr val="546056"/>
      </a:tcTxStyle>
      <a:tcStyle>
        <a:tcBdr>
          <a:left>
            <a:ln w="12700" cap="flat">
              <a:noFill/>
              <a:miter lim="400000"/>
            </a:ln>
          </a:left>
          <a:right>
            <a:ln w="12700" cap="flat">
              <a:solidFill>
                <a:srgbClr val="000000"/>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000000"/>
              </a:solidFill>
              <a:custDash>
                <a:ds d="200000" sp="200000"/>
              </a:custDash>
              <a:miter lim="400000"/>
            </a:ln>
          </a:insideV>
        </a:tcBdr>
        <a:fill>
          <a:noFill/>
        </a:fill>
      </a:tcStyle>
    </a:firstCol>
    <a:lastRow>
      <a:tcTxStyle b="on" i="off">
        <a:fontRef idx="minor">
          <a:srgbClr val="546056"/>
        </a:fontRef>
        <a:srgbClr val="546056"/>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noFill/>
              <a:miter lim="400000"/>
            </a:ln>
          </a:insideV>
        </a:tcBdr>
        <a:fill>
          <a:noFill/>
        </a:fill>
      </a:tcStyle>
    </a:lastRow>
    <a:firstRow>
      <a:tcTxStyle b="on" i="off">
        <a:fontRef idx="minor">
          <a:srgbClr val="546056"/>
        </a:fontRef>
        <a:srgbClr val="546056"/>
      </a:tcTxStyle>
      <a:tcStyle>
        <a:tcBdr>
          <a:left>
            <a:ln w="12700" cap="flat">
              <a:noFill/>
              <a:miter lim="400000"/>
            </a:ln>
          </a:left>
          <a:right>
            <a:ln w="12700" cap="flat">
              <a:noFill/>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104" y="84"/>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1143000" y="685800"/>
            <a:ext cx="4572000" cy="3429000"/>
          </a:xfrm>
          <a:prstGeom prst="rect">
            <a:avLst/>
          </a:prstGeom>
        </p:spPr>
        <p:txBody>
          <a:bodyPr/>
          <a:lstStyle/>
          <a:p>
            <a:endParaRPr/>
          </a:p>
        </p:txBody>
      </p:sp>
      <p:sp>
        <p:nvSpPr>
          <p:cNvPr id="129" name="Shape 12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6119194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Nadpis a podnadpi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647700" y="2095500"/>
            <a:ext cx="11709400" cy="2908300"/>
          </a:xfrm>
          <a:prstGeom prst="rect">
            <a:avLst/>
          </a:prstGeom>
        </p:spPr>
        <p:txBody>
          <a:bodyPr anchor="b"/>
          <a:lstStyle>
            <a:lvl1pPr algn="ctr">
              <a:defRPr>
                <a:solidFill>
                  <a:srgbClr val="546056"/>
                </a:solidFill>
              </a:defRPr>
            </a:lvl1pPr>
          </a:lstStyle>
          <a:p>
            <a:r>
              <a:t>Text názvu</a:t>
            </a:r>
          </a:p>
        </p:txBody>
      </p:sp>
      <p:sp>
        <p:nvSpPr>
          <p:cNvPr id="12" name="Shape 12"/>
          <p:cNvSpPr>
            <a:spLocks noGrp="1"/>
          </p:cNvSpPr>
          <p:nvPr>
            <p:ph type="body" sz="quarter" idx="1"/>
          </p:nvPr>
        </p:nvSpPr>
        <p:spPr>
          <a:xfrm>
            <a:off x="647700" y="5207000"/>
            <a:ext cx="11709400" cy="1397000"/>
          </a:xfrm>
          <a:prstGeom prst="rect">
            <a:avLst/>
          </a:prstGeom>
        </p:spPr>
        <p:txBody>
          <a:bodyPr anchor="t"/>
          <a:lstStyle>
            <a:lvl1pPr marL="0" indent="0" algn="ctr">
              <a:lnSpc>
                <a:spcPct val="110000"/>
              </a:lnSpc>
              <a:spcBef>
                <a:spcPts val="0"/>
              </a:spcBef>
              <a:buSzTx/>
              <a:buNone/>
              <a:defRPr sz="3200" i="1">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sz="3200" i="1">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sz="3200" i="1">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sz="3200" i="1">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sz="3200" i="1">
                <a:solidFill>
                  <a:srgbClr val="717D75"/>
                </a:solidFill>
                <a:latin typeface="Hoefler Text"/>
                <a:ea typeface="Hoefler Text"/>
                <a:cs typeface="Hoefler Text"/>
                <a:sym typeface="Hoefler Text"/>
              </a:defRPr>
            </a:lvl5pPr>
          </a:lstStyle>
          <a:p>
            <a:r>
              <a:t>Text úrovne 1</a:t>
            </a:r>
          </a:p>
          <a:p>
            <a:pPr lvl="1"/>
            <a:r>
              <a:t>Text úrovne 2</a:t>
            </a:r>
          </a:p>
          <a:p>
            <a:pPr lvl="2"/>
            <a:r>
              <a:t>Text úrovne 3</a:t>
            </a:r>
          </a:p>
          <a:p>
            <a:pPr lvl="3"/>
            <a:r>
              <a:t>Text úrovne 4</a:t>
            </a:r>
          </a:p>
          <a:p>
            <a:pPr lvl="4"/>
            <a:r>
              <a:t>Text úrovne 5</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áci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5" name="Shape 105"/>
          <p:cNvSpPr>
            <a:spLocks noGrp="1"/>
          </p:cNvSpPr>
          <p:nvPr>
            <p:ph type="body" sz="quarter" idx="13"/>
          </p:nvPr>
        </p:nvSpPr>
        <p:spPr>
          <a:xfrm>
            <a:off x="2044700" y="6642100"/>
            <a:ext cx="8902700" cy="635000"/>
          </a:xfrm>
          <a:prstGeom prst="rect">
            <a:avLst/>
          </a:prstGeom>
        </p:spPr>
        <p:txBody>
          <a:bodyPr anchor="t">
            <a:spAutoFit/>
          </a:bodyPr>
          <a:lstStyle>
            <a:lvl1pPr marL="0" indent="0" algn="ctr">
              <a:spcBef>
                <a:spcPts val="0"/>
              </a:spcBef>
              <a:buSzTx/>
              <a:buNone/>
              <a:defRPr sz="3200" i="1"/>
            </a:lvl1pPr>
          </a:lstStyle>
          <a:p>
            <a:r>
              <a:t>–Janko Hraško</a:t>
            </a:r>
          </a:p>
        </p:txBody>
      </p:sp>
      <p:sp>
        <p:nvSpPr>
          <p:cNvPr id="106" name="Shape 106"/>
          <p:cNvSpPr>
            <a:spLocks noGrp="1"/>
          </p:cNvSpPr>
          <p:nvPr>
            <p:ph type="body" sz="quarter" idx="14"/>
          </p:nvPr>
        </p:nvSpPr>
        <p:spPr>
          <a:xfrm>
            <a:off x="2044700" y="4203700"/>
            <a:ext cx="8902700" cy="812800"/>
          </a:xfrm>
          <a:prstGeom prst="rect">
            <a:avLst/>
          </a:prstGeom>
        </p:spPr>
        <p:txBody>
          <a:bodyPr>
            <a:spAutoFit/>
          </a:bodyPr>
          <a:lstStyle>
            <a:lvl1pPr marL="0" indent="0" algn="ctr">
              <a:spcBef>
                <a:spcPts val="2400"/>
              </a:spcBef>
              <a:buSzTx/>
              <a:buNone/>
            </a:lvl1pPr>
          </a:lstStyle>
          <a:p>
            <a:r>
              <a:t>„Sem zadajte citáciu.“</a:t>
            </a:r>
          </a:p>
        </p:txBody>
      </p:sp>
      <p:sp>
        <p:nvSpPr>
          <p:cNvPr id="107" name="Shape 10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k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4" name="Shape 114"/>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15" name="Shape 1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rázd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Shape 1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ka - na šírku">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Shape 32"/>
          <p:cNvSpPr>
            <a:spLocks noGrp="1"/>
          </p:cNvSpPr>
          <p:nvPr>
            <p:ph type="pic" idx="13"/>
          </p:nvPr>
        </p:nvSpPr>
        <p:spPr>
          <a:xfrm>
            <a:off x="368300" y="368300"/>
            <a:ext cx="12268200" cy="6045200"/>
          </a:xfrm>
          <a:prstGeom prst="rect">
            <a:avLst/>
          </a:prstGeom>
          <a:ln w="9525">
            <a:round/>
          </a:ln>
        </p:spPr>
        <p:txBody>
          <a:bodyPr lIns="91439" tIns="45719" rIns="91439" bIns="45719" anchor="t">
            <a:noAutofit/>
          </a:bodyPr>
          <a:lstStyle/>
          <a:p>
            <a:endParaRPr/>
          </a:p>
        </p:txBody>
      </p:sp>
      <p:sp>
        <p:nvSpPr>
          <p:cNvPr id="33" name="Shape 33"/>
          <p:cNvSpPr>
            <a:spLocks noGrp="1"/>
          </p:cNvSpPr>
          <p:nvPr>
            <p:ph type="title"/>
          </p:nvPr>
        </p:nvSpPr>
        <p:spPr>
          <a:xfrm>
            <a:off x="647700" y="6794500"/>
            <a:ext cx="11709400" cy="1422400"/>
          </a:xfrm>
          <a:prstGeom prst="rect">
            <a:avLst/>
          </a:prstGeom>
        </p:spPr>
        <p:txBody>
          <a:bodyPr anchor="b"/>
          <a:lstStyle>
            <a:lvl1pPr algn="ctr">
              <a:defRPr>
                <a:solidFill>
                  <a:srgbClr val="546056"/>
                </a:solidFill>
              </a:defRPr>
            </a:lvl1pPr>
          </a:lstStyle>
          <a:p>
            <a:r>
              <a:t>Text názvu</a:t>
            </a:r>
          </a:p>
        </p:txBody>
      </p:sp>
      <p:sp>
        <p:nvSpPr>
          <p:cNvPr id="34" name="Shape 34"/>
          <p:cNvSpPr>
            <a:spLocks noGrp="1"/>
          </p:cNvSpPr>
          <p:nvPr>
            <p:ph type="body" sz="quarter" idx="1"/>
          </p:nvPr>
        </p:nvSpPr>
        <p:spPr>
          <a:xfrm>
            <a:off x="647700" y="8204200"/>
            <a:ext cx="11709400" cy="1282700"/>
          </a:xfrm>
          <a:prstGeom prst="rect">
            <a:avLst/>
          </a:prstGeom>
        </p:spPr>
        <p:txBody>
          <a:bodyPr anchor="t"/>
          <a:lstStyle>
            <a:lvl1pPr marL="0" indent="0" algn="ctr">
              <a:lnSpc>
                <a:spcPct val="110000"/>
              </a:lnSpc>
              <a:spcBef>
                <a:spcPts val="0"/>
              </a:spcBef>
              <a:buSzTx/>
              <a:buNone/>
              <a:defRPr sz="3200" i="1">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sz="3200" i="1">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sz="3200" i="1">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sz="3200" i="1">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sz="3200" i="1">
                <a:solidFill>
                  <a:srgbClr val="717D75"/>
                </a:solidFill>
                <a:latin typeface="Hoefler Text"/>
                <a:ea typeface="Hoefler Text"/>
                <a:cs typeface="Hoefler Text"/>
                <a:sym typeface="Hoefler Text"/>
              </a:defRPr>
            </a:lvl5pPr>
          </a:lstStyle>
          <a:p>
            <a:r>
              <a:t>Text úrovne 1</a:t>
            </a:r>
          </a:p>
          <a:p>
            <a:pPr lvl="1"/>
            <a:r>
              <a:t>Text úrovne 2</a:t>
            </a:r>
          </a:p>
          <a:p>
            <a:pPr lvl="2"/>
            <a:r>
              <a:t>Text úrovne 3</a:t>
            </a:r>
          </a:p>
          <a:p>
            <a:pPr lvl="3"/>
            <a:r>
              <a:t>Text úrovne 4</a:t>
            </a:r>
          </a:p>
          <a:p>
            <a:pPr lvl="4"/>
            <a:r>
              <a:t>Text úrovne 5</a:t>
            </a:r>
          </a:p>
        </p:txBody>
      </p:sp>
      <p:sp>
        <p:nvSpPr>
          <p:cNvPr id="35" name="Shape 3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Názov – stre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 name="Shape 42"/>
          <p:cNvSpPr>
            <a:spLocks noGrp="1"/>
          </p:cNvSpPr>
          <p:nvPr>
            <p:ph type="title"/>
          </p:nvPr>
        </p:nvSpPr>
        <p:spPr>
          <a:xfrm>
            <a:off x="647700" y="3390900"/>
            <a:ext cx="11709400" cy="2959100"/>
          </a:xfrm>
          <a:prstGeom prst="rect">
            <a:avLst/>
          </a:prstGeom>
        </p:spPr>
        <p:txBody>
          <a:bodyPr/>
          <a:lstStyle>
            <a:lvl1pPr algn="ctr">
              <a:defRPr>
                <a:solidFill>
                  <a:srgbClr val="546056"/>
                </a:solidFill>
              </a:defRPr>
            </a:lvl1pPr>
          </a:lstStyle>
          <a:p>
            <a:r>
              <a:t>Text názvu</a:t>
            </a:r>
          </a:p>
        </p:txBody>
      </p:sp>
      <p:sp>
        <p:nvSpPr>
          <p:cNvPr id="43" name="Shape 4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ka - na výšku">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 name="Shape 50"/>
          <p:cNvSpPr>
            <a:spLocks noGrp="1"/>
          </p:cNvSpPr>
          <p:nvPr>
            <p:ph type="pic" sz="half" idx="13"/>
          </p:nvPr>
        </p:nvSpPr>
        <p:spPr>
          <a:xfrm>
            <a:off x="6489700" y="622300"/>
            <a:ext cx="5892800" cy="8521700"/>
          </a:xfrm>
          <a:prstGeom prst="rect">
            <a:avLst/>
          </a:prstGeom>
          <a:ln w="9525">
            <a:round/>
          </a:ln>
        </p:spPr>
        <p:txBody>
          <a:bodyPr lIns="91439" tIns="45719" rIns="91439" bIns="45719" anchor="t">
            <a:noAutofit/>
          </a:bodyPr>
          <a:lstStyle/>
          <a:p>
            <a:endParaRPr/>
          </a:p>
        </p:txBody>
      </p:sp>
      <p:sp>
        <p:nvSpPr>
          <p:cNvPr id="51" name="Shape 51"/>
          <p:cNvSpPr>
            <a:spLocks noGrp="1"/>
          </p:cNvSpPr>
          <p:nvPr>
            <p:ph type="title"/>
          </p:nvPr>
        </p:nvSpPr>
        <p:spPr>
          <a:xfrm>
            <a:off x="647700" y="1689100"/>
            <a:ext cx="5600700" cy="3492500"/>
          </a:xfrm>
          <a:prstGeom prst="rect">
            <a:avLst/>
          </a:prstGeom>
        </p:spPr>
        <p:txBody>
          <a:bodyPr anchor="b"/>
          <a:lstStyle>
            <a:lvl1pPr algn="ctr">
              <a:defRPr>
                <a:solidFill>
                  <a:srgbClr val="546056"/>
                </a:solidFill>
              </a:defRPr>
            </a:lvl1pPr>
          </a:lstStyle>
          <a:p>
            <a:r>
              <a:t>Text názvu</a:t>
            </a:r>
          </a:p>
        </p:txBody>
      </p:sp>
      <p:sp>
        <p:nvSpPr>
          <p:cNvPr id="52" name="Shape 52"/>
          <p:cNvSpPr>
            <a:spLocks noGrp="1"/>
          </p:cNvSpPr>
          <p:nvPr>
            <p:ph type="body" sz="quarter" idx="1"/>
          </p:nvPr>
        </p:nvSpPr>
        <p:spPr>
          <a:xfrm>
            <a:off x="647700" y="5435600"/>
            <a:ext cx="5600700" cy="3594100"/>
          </a:xfrm>
          <a:prstGeom prst="rect">
            <a:avLst/>
          </a:prstGeom>
        </p:spPr>
        <p:txBody>
          <a:bodyPr anchor="t"/>
          <a:lstStyle>
            <a:lvl1pPr marL="0" indent="0" algn="ctr">
              <a:lnSpc>
                <a:spcPct val="110000"/>
              </a:lnSpc>
              <a:spcBef>
                <a:spcPts val="0"/>
              </a:spcBef>
              <a:buSzTx/>
              <a:buNone/>
              <a:defRPr sz="3200" i="1">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sz="3200" i="1">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sz="3200" i="1">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sz="3200" i="1">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sz="3200" i="1">
                <a:solidFill>
                  <a:srgbClr val="717D75"/>
                </a:solidFill>
                <a:latin typeface="Hoefler Text"/>
                <a:ea typeface="Hoefler Text"/>
                <a:cs typeface="Hoefler Text"/>
                <a:sym typeface="Hoefler Text"/>
              </a:defRPr>
            </a:lvl5pPr>
          </a:lstStyle>
          <a:p>
            <a:r>
              <a:t>Text úrovne 1</a:t>
            </a:r>
          </a:p>
          <a:p>
            <a:pPr lvl="1"/>
            <a:r>
              <a:t>Text úrovne 2</a:t>
            </a:r>
          </a:p>
          <a:p>
            <a:pPr lvl="2"/>
            <a:r>
              <a:t>Text úrovne 3</a:t>
            </a:r>
          </a:p>
          <a:p>
            <a:pPr lvl="3"/>
            <a:r>
              <a:t>Text úrovne 4</a:t>
            </a:r>
          </a:p>
          <a:p>
            <a:pPr lvl="4"/>
            <a:r>
              <a:t>Text úrovne 5</a:t>
            </a:r>
          </a:p>
        </p:txBody>
      </p:sp>
      <p:sp>
        <p:nvSpPr>
          <p:cNvPr id="53" name="Shape 5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Názov - hore">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r>
              <a:t>Text názvu</a:t>
            </a:r>
          </a:p>
        </p:txBody>
      </p:sp>
      <p:sp>
        <p:nvSpPr>
          <p:cNvPr id="61" name="Shape 6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Názov a odrážky">
    <p:spTree>
      <p:nvGrpSpPr>
        <p:cNvPr id="1" name=""/>
        <p:cNvGrpSpPr/>
        <p:nvPr/>
      </p:nvGrpSpPr>
      <p:grpSpPr>
        <a:xfrm>
          <a:off x="0" y="0"/>
          <a:ext cx="0" cy="0"/>
          <a:chOff x="0" y="0"/>
          <a:chExt cx="0" cy="0"/>
        </a:xfrm>
      </p:grpSpPr>
      <p:sp>
        <p:nvSpPr>
          <p:cNvPr id="68" name="Shape 68"/>
          <p:cNvSpPr>
            <a:spLocks noGrp="1"/>
          </p:cNvSpPr>
          <p:nvPr>
            <p:ph type="title"/>
          </p:nvPr>
        </p:nvSpPr>
        <p:spPr>
          <a:prstGeom prst="rect">
            <a:avLst/>
          </a:prstGeom>
        </p:spPr>
        <p:txBody>
          <a:bodyPr/>
          <a:lstStyle/>
          <a:p>
            <a:r>
              <a:t>Text názvu</a:t>
            </a:r>
          </a:p>
        </p:txBody>
      </p:sp>
      <p:sp>
        <p:nvSpPr>
          <p:cNvPr id="69" name="Shape 6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 úrovne 1</a:t>
            </a:r>
          </a:p>
          <a:p>
            <a:pPr lvl="1"/>
            <a:r>
              <a:t>Text úrovne 2</a:t>
            </a:r>
          </a:p>
          <a:p>
            <a:pPr lvl="2"/>
            <a:r>
              <a:t>Text úrovne 3</a:t>
            </a:r>
          </a:p>
          <a:p>
            <a:pPr lvl="3"/>
            <a:r>
              <a:t>Text úrovne 4</a:t>
            </a:r>
          </a:p>
          <a:p>
            <a:pPr lvl="4"/>
            <a:r>
              <a:t>Text úrovne 5</a:t>
            </a:r>
          </a:p>
        </p:txBody>
      </p:sp>
      <p:sp>
        <p:nvSpPr>
          <p:cNvPr id="70" name="Shape 7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Názov, odrážky a fotka">
    <p:spTree>
      <p:nvGrpSpPr>
        <p:cNvPr id="1" name=""/>
        <p:cNvGrpSpPr/>
        <p:nvPr/>
      </p:nvGrpSpPr>
      <p:grpSpPr>
        <a:xfrm>
          <a:off x="0" y="0"/>
          <a:ext cx="0" cy="0"/>
          <a:chOff x="0" y="0"/>
          <a:chExt cx="0" cy="0"/>
        </a:xfrm>
      </p:grpSpPr>
      <p:sp>
        <p:nvSpPr>
          <p:cNvPr id="77" name="Shape 77"/>
          <p:cNvSpPr>
            <a:spLocks noGrp="1"/>
          </p:cNvSpPr>
          <p:nvPr>
            <p:ph type="pic" sz="half" idx="13"/>
          </p:nvPr>
        </p:nvSpPr>
        <p:spPr>
          <a:xfrm>
            <a:off x="6718300" y="2590800"/>
            <a:ext cx="5676900" cy="6553200"/>
          </a:xfrm>
          <a:prstGeom prst="rect">
            <a:avLst/>
          </a:prstGeom>
          <a:ln w="9525">
            <a:round/>
          </a:ln>
        </p:spPr>
        <p:txBody>
          <a:bodyPr lIns="91439" tIns="45719" rIns="91439" bIns="45719" anchor="t">
            <a:noAutofit/>
          </a:bodyPr>
          <a:lstStyle/>
          <a:p>
            <a:endParaRPr/>
          </a:p>
        </p:txBody>
      </p:sp>
      <p:sp>
        <p:nvSpPr>
          <p:cNvPr id="78" name="Shape 78"/>
          <p:cNvSpPr>
            <a:spLocks noGrp="1"/>
          </p:cNvSpPr>
          <p:nvPr>
            <p:ph type="title"/>
          </p:nvPr>
        </p:nvSpPr>
        <p:spPr>
          <a:prstGeom prst="rect">
            <a:avLst/>
          </a:prstGeom>
        </p:spPr>
        <p:txBody>
          <a:bodyPr/>
          <a:lstStyle/>
          <a:p>
            <a:r>
              <a:t>Text názvu</a:t>
            </a:r>
          </a:p>
        </p:txBody>
      </p:sp>
      <p:sp>
        <p:nvSpPr>
          <p:cNvPr id="79" name="Shape 79"/>
          <p:cNvSpPr>
            <a:spLocks noGrp="1"/>
          </p:cNvSpPr>
          <p:nvPr>
            <p:ph type="body" sz="half" idx="1"/>
          </p:nvPr>
        </p:nvSpPr>
        <p:spPr>
          <a:xfrm>
            <a:off x="647700" y="2628900"/>
            <a:ext cx="5600700" cy="6477000"/>
          </a:xfrm>
          <a:prstGeom prst="rect">
            <a:avLst/>
          </a:prstGeom>
        </p:spPr>
        <p:txBody>
          <a:bodyPr/>
          <a:lstStyle>
            <a:lvl1pPr marL="393700" indent="-393700">
              <a:lnSpc>
                <a:spcPct val="120000"/>
              </a:lnSpc>
              <a:spcBef>
                <a:spcPts val="2400"/>
              </a:spcBef>
              <a:buBlip>
                <a:blip r:embed="rId2"/>
              </a:buBlip>
              <a:defRPr sz="3200"/>
            </a:lvl1pPr>
            <a:lvl2pPr marL="787400" indent="-393700">
              <a:lnSpc>
                <a:spcPct val="120000"/>
              </a:lnSpc>
              <a:spcBef>
                <a:spcPts val="2400"/>
              </a:spcBef>
              <a:buBlip>
                <a:blip r:embed="rId2"/>
              </a:buBlip>
              <a:defRPr sz="3200"/>
            </a:lvl2pPr>
            <a:lvl3pPr marL="1181100" indent="-393700">
              <a:lnSpc>
                <a:spcPct val="120000"/>
              </a:lnSpc>
              <a:spcBef>
                <a:spcPts val="2400"/>
              </a:spcBef>
              <a:buBlip>
                <a:blip r:embed="rId2"/>
              </a:buBlip>
              <a:defRPr sz="3200"/>
            </a:lvl3pPr>
            <a:lvl4pPr marL="1574800" indent="-393700">
              <a:lnSpc>
                <a:spcPct val="120000"/>
              </a:lnSpc>
              <a:spcBef>
                <a:spcPts val="2400"/>
              </a:spcBef>
              <a:buBlip>
                <a:blip r:embed="rId2"/>
              </a:buBlip>
              <a:defRPr sz="3200"/>
            </a:lvl4pPr>
            <a:lvl5pPr marL="1968500" indent="-393700">
              <a:lnSpc>
                <a:spcPct val="120000"/>
              </a:lnSpc>
              <a:spcBef>
                <a:spcPts val="2400"/>
              </a:spcBef>
              <a:buBlip>
                <a:blip r:embed="rId2"/>
              </a:buBlip>
              <a:defRPr sz="3200"/>
            </a:lvl5pPr>
          </a:lstStyle>
          <a:p>
            <a:r>
              <a:t>Text úrovne 1</a:t>
            </a:r>
          </a:p>
          <a:p>
            <a:pPr lvl="1"/>
            <a:r>
              <a:t>Text úrovne 2</a:t>
            </a:r>
          </a:p>
          <a:p>
            <a:pPr lvl="2"/>
            <a:r>
              <a:t>Text úrovne 3</a:t>
            </a:r>
          </a:p>
          <a:p>
            <a:pPr lvl="3"/>
            <a:r>
              <a:t>Text úrovne 4</a:t>
            </a:r>
          </a:p>
          <a:p>
            <a:pPr lvl="4"/>
            <a:r>
              <a:t>Text úrovne 5</a:t>
            </a:r>
          </a:p>
        </p:txBody>
      </p:sp>
      <p:sp>
        <p:nvSpPr>
          <p:cNvPr id="80" name="Shape 8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drážk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 name="Shape 87"/>
          <p:cNvSpPr>
            <a:spLocks noGrp="1"/>
          </p:cNvSpPr>
          <p:nvPr>
            <p:ph type="body" idx="1"/>
          </p:nvPr>
        </p:nvSpPr>
        <p:spPr>
          <a:xfrm>
            <a:off x="647700" y="647700"/>
            <a:ext cx="11709400" cy="84582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r>
              <a:t>Text úrovne 1</a:t>
            </a:r>
          </a:p>
          <a:p>
            <a:pPr lvl="1"/>
            <a:r>
              <a:t>Text úrovne 2</a:t>
            </a:r>
          </a:p>
          <a:p>
            <a:pPr lvl="2"/>
            <a:r>
              <a:t>Text úrovne 3</a:t>
            </a:r>
          </a:p>
          <a:p>
            <a:pPr lvl="3"/>
            <a:r>
              <a:t>Text úrovne 4</a:t>
            </a:r>
          </a:p>
          <a:p>
            <a:pPr lvl="4"/>
            <a:r>
              <a:t>Text úrovne 5</a:t>
            </a:r>
          </a:p>
        </p:txBody>
      </p:sp>
      <p:sp>
        <p:nvSpPr>
          <p:cNvPr id="88" name="Shape 8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ka - 3 na výšku">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5" name="Shape 95"/>
          <p:cNvSpPr>
            <a:spLocks noGrp="1"/>
          </p:cNvSpPr>
          <p:nvPr>
            <p:ph type="pic" sz="quarter" idx="13"/>
          </p:nvPr>
        </p:nvSpPr>
        <p:spPr>
          <a:xfrm>
            <a:off x="6540500" y="4902200"/>
            <a:ext cx="5854700" cy="4241800"/>
          </a:xfrm>
          <a:prstGeom prst="rect">
            <a:avLst/>
          </a:prstGeom>
          <a:ln w="9525">
            <a:round/>
          </a:ln>
        </p:spPr>
        <p:txBody>
          <a:bodyPr lIns="91439" tIns="45719" rIns="91439" bIns="45719" anchor="t">
            <a:noAutofit/>
          </a:bodyPr>
          <a:lstStyle/>
          <a:p>
            <a:endParaRPr/>
          </a:p>
        </p:txBody>
      </p:sp>
      <p:sp>
        <p:nvSpPr>
          <p:cNvPr id="96" name="Shape 96"/>
          <p:cNvSpPr>
            <a:spLocks noGrp="1"/>
          </p:cNvSpPr>
          <p:nvPr>
            <p:ph type="pic" sz="quarter" idx="14"/>
          </p:nvPr>
        </p:nvSpPr>
        <p:spPr>
          <a:xfrm>
            <a:off x="6540500" y="641350"/>
            <a:ext cx="5854700" cy="4241800"/>
          </a:xfrm>
          <a:prstGeom prst="rect">
            <a:avLst/>
          </a:prstGeom>
          <a:ln w="9525">
            <a:round/>
          </a:ln>
        </p:spPr>
        <p:txBody>
          <a:bodyPr lIns="91439" tIns="45719" rIns="91439" bIns="45719" anchor="t">
            <a:noAutofit/>
          </a:bodyPr>
          <a:lstStyle/>
          <a:p>
            <a:endParaRPr/>
          </a:p>
        </p:txBody>
      </p:sp>
      <p:sp>
        <p:nvSpPr>
          <p:cNvPr id="97" name="Shape 97"/>
          <p:cNvSpPr>
            <a:spLocks noGrp="1"/>
          </p:cNvSpPr>
          <p:nvPr>
            <p:ph type="pic" sz="half" idx="15"/>
          </p:nvPr>
        </p:nvSpPr>
        <p:spPr>
          <a:xfrm>
            <a:off x="622300" y="622300"/>
            <a:ext cx="5892800" cy="8521700"/>
          </a:xfrm>
          <a:prstGeom prst="rect">
            <a:avLst/>
          </a:prstGeom>
          <a:ln w="9525">
            <a:round/>
          </a:ln>
        </p:spPr>
        <p:txBody>
          <a:bodyPr lIns="91439" tIns="45719" rIns="91439" bIns="45719" anchor="t">
            <a:noAutofit/>
          </a:bodyPr>
          <a:lstStyle/>
          <a:p>
            <a:endParaRPr/>
          </a:p>
        </p:txBody>
      </p:sp>
      <p:sp>
        <p:nvSpPr>
          <p:cNvPr id="98" name="Shape 9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47700" y="152400"/>
            <a:ext cx="11709400" cy="2032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Text názvu</a:t>
            </a:r>
          </a:p>
        </p:txBody>
      </p:sp>
      <p:sp>
        <p:nvSpPr>
          <p:cNvPr id="3" name="Shape 3"/>
          <p:cNvSpPr>
            <a:spLocks noGrp="1"/>
          </p:cNvSpPr>
          <p:nvPr>
            <p:ph type="body" idx="1"/>
          </p:nvPr>
        </p:nvSpPr>
        <p:spPr>
          <a:xfrm>
            <a:off x="647700" y="2628900"/>
            <a:ext cx="11709400" cy="6477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Text úrovne 1</a:t>
            </a:r>
          </a:p>
          <a:p>
            <a:pPr lvl="1"/>
            <a:r>
              <a:t>Text úrovne 2</a:t>
            </a:r>
          </a:p>
          <a:p>
            <a:pPr lvl="2"/>
            <a:r>
              <a:t>Text úrovne 3</a:t>
            </a:r>
          </a:p>
          <a:p>
            <a:pPr lvl="3"/>
            <a:r>
              <a:t>Text úrovne 4</a:t>
            </a:r>
          </a:p>
          <a:p>
            <a:pPr lvl="4"/>
            <a:r>
              <a:t>Text úrovne 5</a:t>
            </a:r>
          </a:p>
        </p:txBody>
      </p:sp>
      <p:sp>
        <p:nvSpPr>
          <p:cNvPr id="4" name="Shape 4"/>
          <p:cNvSpPr>
            <a:spLocks noGrp="1"/>
          </p:cNvSpPr>
          <p:nvPr>
            <p:ph type="sldNum" sz="quarter" idx="2"/>
          </p:nvPr>
        </p:nvSpPr>
        <p:spPr>
          <a:xfrm>
            <a:off x="6324599" y="9359900"/>
            <a:ext cx="342901" cy="406400"/>
          </a:xfrm>
          <a:prstGeom prst="rect">
            <a:avLst/>
          </a:prstGeom>
          <a:ln w="12700">
            <a:miter lim="400000"/>
          </a:ln>
        </p:spPr>
        <p:txBody>
          <a:bodyPr wrap="none" lIns="50800" tIns="50800" rIns="50800" bIns="50800">
            <a:spAutoFit/>
          </a:bodyPr>
          <a:lstStyle>
            <a:lvl1pPr>
              <a:defRPr sz="1800">
                <a:solidFill>
                  <a:srgbClr val="FFFFFF">
                    <a:alpha val="95000"/>
                  </a:srgb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med"/>
  <p:txStyles>
    <p:titleStyle>
      <a:lvl1pPr marL="0" marR="0" indent="0" algn="l" defTabSz="584200" rtl="0" latinLnBrk="0">
        <a:lnSpc>
          <a:spcPct val="100000"/>
        </a:lnSpc>
        <a:spcBef>
          <a:spcPts val="0"/>
        </a:spcBef>
        <a:spcAft>
          <a:spcPts val="0"/>
        </a:spcAft>
        <a:buClrTx/>
        <a:buSzTx/>
        <a:buFontTx/>
        <a:buNone/>
        <a:tabLst/>
        <a:defRPr sz="7000" b="0" i="0" u="none" strike="noStrike" cap="none" spc="0" baseline="0">
          <a:ln>
            <a:noFill/>
          </a:ln>
          <a:solidFill>
            <a:srgbClr val="FFFFFF">
              <a:alpha val="95000"/>
            </a:srgbClr>
          </a:solidFill>
          <a:uFillTx/>
          <a:latin typeface="+mn-lt"/>
          <a:ea typeface="+mn-ea"/>
          <a:cs typeface="+mn-cs"/>
          <a:sym typeface="Palatino"/>
        </a:defRPr>
      </a:lvl1pPr>
      <a:lvl2pPr marL="0" marR="0" indent="228600" algn="l" defTabSz="584200" rtl="0" latinLnBrk="0">
        <a:lnSpc>
          <a:spcPct val="100000"/>
        </a:lnSpc>
        <a:spcBef>
          <a:spcPts val="0"/>
        </a:spcBef>
        <a:spcAft>
          <a:spcPts val="0"/>
        </a:spcAft>
        <a:buClrTx/>
        <a:buSzTx/>
        <a:buFontTx/>
        <a:buNone/>
        <a:tabLst/>
        <a:defRPr sz="7000" b="0" i="0" u="none" strike="noStrike" cap="none" spc="0" baseline="0">
          <a:ln>
            <a:noFill/>
          </a:ln>
          <a:solidFill>
            <a:srgbClr val="FFFFFF">
              <a:alpha val="95000"/>
            </a:srgbClr>
          </a:solidFill>
          <a:uFillTx/>
          <a:latin typeface="+mn-lt"/>
          <a:ea typeface="+mn-ea"/>
          <a:cs typeface="+mn-cs"/>
          <a:sym typeface="Palatino"/>
        </a:defRPr>
      </a:lvl2pPr>
      <a:lvl3pPr marL="0" marR="0" indent="457200" algn="l" defTabSz="584200" rtl="0" latinLnBrk="0">
        <a:lnSpc>
          <a:spcPct val="100000"/>
        </a:lnSpc>
        <a:spcBef>
          <a:spcPts val="0"/>
        </a:spcBef>
        <a:spcAft>
          <a:spcPts val="0"/>
        </a:spcAft>
        <a:buClrTx/>
        <a:buSzTx/>
        <a:buFontTx/>
        <a:buNone/>
        <a:tabLst/>
        <a:defRPr sz="7000" b="0" i="0" u="none" strike="noStrike" cap="none" spc="0" baseline="0">
          <a:ln>
            <a:noFill/>
          </a:ln>
          <a:solidFill>
            <a:srgbClr val="FFFFFF">
              <a:alpha val="95000"/>
            </a:srgbClr>
          </a:solidFill>
          <a:uFillTx/>
          <a:latin typeface="+mn-lt"/>
          <a:ea typeface="+mn-ea"/>
          <a:cs typeface="+mn-cs"/>
          <a:sym typeface="Palatino"/>
        </a:defRPr>
      </a:lvl3pPr>
      <a:lvl4pPr marL="0" marR="0" indent="685800" algn="l" defTabSz="584200" rtl="0" latinLnBrk="0">
        <a:lnSpc>
          <a:spcPct val="100000"/>
        </a:lnSpc>
        <a:spcBef>
          <a:spcPts val="0"/>
        </a:spcBef>
        <a:spcAft>
          <a:spcPts val="0"/>
        </a:spcAft>
        <a:buClrTx/>
        <a:buSzTx/>
        <a:buFontTx/>
        <a:buNone/>
        <a:tabLst/>
        <a:defRPr sz="7000" b="0" i="0" u="none" strike="noStrike" cap="none" spc="0" baseline="0">
          <a:ln>
            <a:noFill/>
          </a:ln>
          <a:solidFill>
            <a:srgbClr val="FFFFFF">
              <a:alpha val="95000"/>
            </a:srgbClr>
          </a:solidFill>
          <a:uFillTx/>
          <a:latin typeface="+mn-lt"/>
          <a:ea typeface="+mn-ea"/>
          <a:cs typeface="+mn-cs"/>
          <a:sym typeface="Palatino"/>
        </a:defRPr>
      </a:lvl4pPr>
      <a:lvl5pPr marL="0" marR="0" indent="914400" algn="l" defTabSz="584200" rtl="0" latinLnBrk="0">
        <a:lnSpc>
          <a:spcPct val="100000"/>
        </a:lnSpc>
        <a:spcBef>
          <a:spcPts val="0"/>
        </a:spcBef>
        <a:spcAft>
          <a:spcPts val="0"/>
        </a:spcAft>
        <a:buClrTx/>
        <a:buSzTx/>
        <a:buFontTx/>
        <a:buNone/>
        <a:tabLst/>
        <a:defRPr sz="7000" b="0" i="0" u="none" strike="noStrike" cap="none" spc="0" baseline="0">
          <a:ln>
            <a:noFill/>
          </a:ln>
          <a:solidFill>
            <a:srgbClr val="FFFFFF">
              <a:alpha val="95000"/>
            </a:srgbClr>
          </a:solidFill>
          <a:uFillTx/>
          <a:latin typeface="+mn-lt"/>
          <a:ea typeface="+mn-ea"/>
          <a:cs typeface="+mn-cs"/>
          <a:sym typeface="Palatino"/>
        </a:defRPr>
      </a:lvl5pPr>
      <a:lvl6pPr marL="0" marR="0" indent="1143000" algn="l" defTabSz="584200" rtl="0" latinLnBrk="0">
        <a:lnSpc>
          <a:spcPct val="100000"/>
        </a:lnSpc>
        <a:spcBef>
          <a:spcPts val="0"/>
        </a:spcBef>
        <a:spcAft>
          <a:spcPts val="0"/>
        </a:spcAft>
        <a:buClrTx/>
        <a:buSzTx/>
        <a:buFontTx/>
        <a:buNone/>
        <a:tabLst/>
        <a:defRPr sz="7000" b="0" i="0" u="none" strike="noStrike" cap="none" spc="0" baseline="0">
          <a:ln>
            <a:noFill/>
          </a:ln>
          <a:solidFill>
            <a:srgbClr val="FFFFFF">
              <a:alpha val="95000"/>
            </a:srgbClr>
          </a:solidFill>
          <a:uFillTx/>
          <a:latin typeface="+mn-lt"/>
          <a:ea typeface="+mn-ea"/>
          <a:cs typeface="+mn-cs"/>
          <a:sym typeface="Palatino"/>
        </a:defRPr>
      </a:lvl6pPr>
      <a:lvl7pPr marL="0" marR="0" indent="1371600" algn="l" defTabSz="584200" rtl="0" latinLnBrk="0">
        <a:lnSpc>
          <a:spcPct val="100000"/>
        </a:lnSpc>
        <a:spcBef>
          <a:spcPts val="0"/>
        </a:spcBef>
        <a:spcAft>
          <a:spcPts val="0"/>
        </a:spcAft>
        <a:buClrTx/>
        <a:buSzTx/>
        <a:buFontTx/>
        <a:buNone/>
        <a:tabLst/>
        <a:defRPr sz="7000" b="0" i="0" u="none" strike="noStrike" cap="none" spc="0" baseline="0">
          <a:ln>
            <a:noFill/>
          </a:ln>
          <a:solidFill>
            <a:srgbClr val="FFFFFF">
              <a:alpha val="95000"/>
            </a:srgbClr>
          </a:solidFill>
          <a:uFillTx/>
          <a:latin typeface="+mn-lt"/>
          <a:ea typeface="+mn-ea"/>
          <a:cs typeface="+mn-cs"/>
          <a:sym typeface="Palatino"/>
        </a:defRPr>
      </a:lvl7pPr>
      <a:lvl8pPr marL="0" marR="0" indent="1600200" algn="l" defTabSz="584200" rtl="0" latinLnBrk="0">
        <a:lnSpc>
          <a:spcPct val="100000"/>
        </a:lnSpc>
        <a:spcBef>
          <a:spcPts val="0"/>
        </a:spcBef>
        <a:spcAft>
          <a:spcPts val="0"/>
        </a:spcAft>
        <a:buClrTx/>
        <a:buSzTx/>
        <a:buFontTx/>
        <a:buNone/>
        <a:tabLst/>
        <a:defRPr sz="7000" b="0" i="0" u="none" strike="noStrike" cap="none" spc="0" baseline="0">
          <a:ln>
            <a:noFill/>
          </a:ln>
          <a:solidFill>
            <a:srgbClr val="FFFFFF">
              <a:alpha val="95000"/>
            </a:srgbClr>
          </a:solidFill>
          <a:uFillTx/>
          <a:latin typeface="+mn-lt"/>
          <a:ea typeface="+mn-ea"/>
          <a:cs typeface="+mn-cs"/>
          <a:sym typeface="Palatino"/>
        </a:defRPr>
      </a:lvl8pPr>
      <a:lvl9pPr marL="0" marR="0" indent="1828800" algn="l" defTabSz="584200" rtl="0" latinLnBrk="0">
        <a:lnSpc>
          <a:spcPct val="100000"/>
        </a:lnSpc>
        <a:spcBef>
          <a:spcPts val="0"/>
        </a:spcBef>
        <a:spcAft>
          <a:spcPts val="0"/>
        </a:spcAft>
        <a:buClrTx/>
        <a:buSzTx/>
        <a:buFontTx/>
        <a:buNone/>
        <a:tabLst/>
        <a:defRPr sz="7000" b="0" i="0" u="none" strike="noStrike" cap="none" spc="0" baseline="0">
          <a:ln>
            <a:noFill/>
          </a:ln>
          <a:solidFill>
            <a:srgbClr val="FFFFFF">
              <a:alpha val="95000"/>
            </a:srgbClr>
          </a:solidFill>
          <a:uFillTx/>
          <a:latin typeface="+mn-lt"/>
          <a:ea typeface="+mn-ea"/>
          <a:cs typeface="+mn-cs"/>
          <a:sym typeface="Palatino"/>
        </a:defRPr>
      </a:lvl9pPr>
    </p:titleStyle>
    <p:bodyStyle>
      <a:lvl1pPr marL="533400" marR="0" indent="-533400" algn="l" defTabSz="584200" rtl="0" latinLnBrk="0">
        <a:lnSpc>
          <a:spcPct val="100000"/>
        </a:lnSpc>
        <a:spcBef>
          <a:spcPts val="4200"/>
        </a:spcBef>
        <a:spcAft>
          <a:spcPts val="0"/>
        </a:spcAft>
        <a:buClrTx/>
        <a:buSzPct val="40000"/>
        <a:buFontTx/>
        <a:buBlip>
          <a:blip r:embed="rId15"/>
        </a:buBlip>
        <a:tabLst/>
        <a:defRPr sz="4300" b="0" i="0" u="none" strike="noStrike" cap="none" spc="0" baseline="0">
          <a:ln>
            <a:noFill/>
          </a:ln>
          <a:solidFill>
            <a:srgbClr val="546056"/>
          </a:solidFill>
          <a:uFillTx/>
          <a:latin typeface="+mn-lt"/>
          <a:ea typeface="+mn-ea"/>
          <a:cs typeface="+mn-cs"/>
          <a:sym typeface="Palatino"/>
        </a:defRPr>
      </a:lvl1pPr>
      <a:lvl2pPr marL="1066800" marR="0" indent="-533400" algn="l" defTabSz="584200" rtl="0" latinLnBrk="0">
        <a:lnSpc>
          <a:spcPct val="100000"/>
        </a:lnSpc>
        <a:spcBef>
          <a:spcPts val="4200"/>
        </a:spcBef>
        <a:spcAft>
          <a:spcPts val="0"/>
        </a:spcAft>
        <a:buClrTx/>
        <a:buSzPct val="40000"/>
        <a:buFontTx/>
        <a:buBlip>
          <a:blip r:embed="rId15"/>
        </a:buBlip>
        <a:tabLst/>
        <a:defRPr sz="4300" b="0" i="0" u="none" strike="noStrike" cap="none" spc="0" baseline="0">
          <a:ln>
            <a:noFill/>
          </a:ln>
          <a:solidFill>
            <a:srgbClr val="546056"/>
          </a:solidFill>
          <a:uFillTx/>
          <a:latin typeface="+mn-lt"/>
          <a:ea typeface="+mn-ea"/>
          <a:cs typeface="+mn-cs"/>
          <a:sym typeface="Palatino"/>
        </a:defRPr>
      </a:lvl2pPr>
      <a:lvl3pPr marL="1600200" marR="0" indent="-533400" algn="l" defTabSz="584200" rtl="0" latinLnBrk="0">
        <a:lnSpc>
          <a:spcPct val="100000"/>
        </a:lnSpc>
        <a:spcBef>
          <a:spcPts val="4200"/>
        </a:spcBef>
        <a:spcAft>
          <a:spcPts val="0"/>
        </a:spcAft>
        <a:buClrTx/>
        <a:buSzPct val="40000"/>
        <a:buFontTx/>
        <a:buBlip>
          <a:blip r:embed="rId15"/>
        </a:buBlip>
        <a:tabLst/>
        <a:defRPr sz="4300" b="0" i="0" u="none" strike="noStrike" cap="none" spc="0" baseline="0">
          <a:ln>
            <a:noFill/>
          </a:ln>
          <a:solidFill>
            <a:srgbClr val="546056"/>
          </a:solidFill>
          <a:uFillTx/>
          <a:latin typeface="+mn-lt"/>
          <a:ea typeface="+mn-ea"/>
          <a:cs typeface="+mn-cs"/>
          <a:sym typeface="Palatino"/>
        </a:defRPr>
      </a:lvl3pPr>
      <a:lvl4pPr marL="2133600" marR="0" indent="-533400" algn="l" defTabSz="584200" rtl="0" latinLnBrk="0">
        <a:lnSpc>
          <a:spcPct val="100000"/>
        </a:lnSpc>
        <a:spcBef>
          <a:spcPts val="4200"/>
        </a:spcBef>
        <a:spcAft>
          <a:spcPts val="0"/>
        </a:spcAft>
        <a:buClrTx/>
        <a:buSzPct val="40000"/>
        <a:buFontTx/>
        <a:buBlip>
          <a:blip r:embed="rId15"/>
        </a:buBlip>
        <a:tabLst/>
        <a:defRPr sz="4300" b="0" i="0" u="none" strike="noStrike" cap="none" spc="0" baseline="0">
          <a:ln>
            <a:noFill/>
          </a:ln>
          <a:solidFill>
            <a:srgbClr val="546056"/>
          </a:solidFill>
          <a:uFillTx/>
          <a:latin typeface="+mn-lt"/>
          <a:ea typeface="+mn-ea"/>
          <a:cs typeface="+mn-cs"/>
          <a:sym typeface="Palatino"/>
        </a:defRPr>
      </a:lvl4pPr>
      <a:lvl5pPr marL="2667000" marR="0" indent="-533400" algn="l" defTabSz="584200" rtl="0" latinLnBrk="0">
        <a:lnSpc>
          <a:spcPct val="100000"/>
        </a:lnSpc>
        <a:spcBef>
          <a:spcPts val="4200"/>
        </a:spcBef>
        <a:spcAft>
          <a:spcPts val="0"/>
        </a:spcAft>
        <a:buClrTx/>
        <a:buSzPct val="40000"/>
        <a:buFontTx/>
        <a:buBlip>
          <a:blip r:embed="rId15"/>
        </a:buBlip>
        <a:tabLst/>
        <a:defRPr sz="4300" b="0" i="0" u="none" strike="noStrike" cap="none" spc="0" baseline="0">
          <a:ln>
            <a:noFill/>
          </a:ln>
          <a:solidFill>
            <a:srgbClr val="546056"/>
          </a:solidFill>
          <a:uFillTx/>
          <a:latin typeface="+mn-lt"/>
          <a:ea typeface="+mn-ea"/>
          <a:cs typeface="+mn-cs"/>
          <a:sym typeface="Palatino"/>
        </a:defRPr>
      </a:lvl5pPr>
      <a:lvl6pPr marL="3200400" marR="0" indent="-533400" algn="l" defTabSz="584200" rtl="0" latinLnBrk="0">
        <a:lnSpc>
          <a:spcPct val="100000"/>
        </a:lnSpc>
        <a:spcBef>
          <a:spcPts val="4200"/>
        </a:spcBef>
        <a:spcAft>
          <a:spcPts val="0"/>
        </a:spcAft>
        <a:buClrTx/>
        <a:buSzPct val="40000"/>
        <a:buFontTx/>
        <a:buBlip>
          <a:blip r:embed="rId15"/>
        </a:buBlip>
        <a:tabLst/>
        <a:defRPr sz="4300" b="0" i="0" u="none" strike="noStrike" cap="none" spc="0" baseline="0">
          <a:ln>
            <a:noFill/>
          </a:ln>
          <a:solidFill>
            <a:srgbClr val="546056"/>
          </a:solidFill>
          <a:uFillTx/>
          <a:latin typeface="+mn-lt"/>
          <a:ea typeface="+mn-ea"/>
          <a:cs typeface="+mn-cs"/>
          <a:sym typeface="Palatino"/>
        </a:defRPr>
      </a:lvl6pPr>
      <a:lvl7pPr marL="3733800" marR="0" indent="-533400" algn="l" defTabSz="584200" rtl="0" latinLnBrk="0">
        <a:lnSpc>
          <a:spcPct val="100000"/>
        </a:lnSpc>
        <a:spcBef>
          <a:spcPts val="4200"/>
        </a:spcBef>
        <a:spcAft>
          <a:spcPts val="0"/>
        </a:spcAft>
        <a:buClrTx/>
        <a:buSzPct val="40000"/>
        <a:buFontTx/>
        <a:buBlip>
          <a:blip r:embed="rId15"/>
        </a:buBlip>
        <a:tabLst/>
        <a:defRPr sz="4300" b="0" i="0" u="none" strike="noStrike" cap="none" spc="0" baseline="0">
          <a:ln>
            <a:noFill/>
          </a:ln>
          <a:solidFill>
            <a:srgbClr val="546056"/>
          </a:solidFill>
          <a:uFillTx/>
          <a:latin typeface="+mn-lt"/>
          <a:ea typeface="+mn-ea"/>
          <a:cs typeface="+mn-cs"/>
          <a:sym typeface="Palatino"/>
        </a:defRPr>
      </a:lvl7pPr>
      <a:lvl8pPr marL="4267200" marR="0" indent="-533400" algn="l" defTabSz="584200" rtl="0" latinLnBrk="0">
        <a:lnSpc>
          <a:spcPct val="100000"/>
        </a:lnSpc>
        <a:spcBef>
          <a:spcPts val="4200"/>
        </a:spcBef>
        <a:spcAft>
          <a:spcPts val="0"/>
        </a:spcAft>
        <a:buClrTx/>
        <a:buSzPct val="40000"/>
        <a:buFontTx/>
        <a:buBlip>
          <a:blip r:embed="rId15"/>
        </a:buBlip>
        <a:tabLst/>
        <a:defRPr sz="4300" b="0" i="0" u="none" strike="noStrike" cap="none" spc="0" baseline="0">
          <a:ln>
            <a:noFill/>
          </a:ln>
          <a:solidFill>
            <a:srgbClr val="546056"/>
          </a:solidFill>
          <a:uFillTx/>
          <a:latin typeface="+mn-lt"/>
          <a:ea typeface="+mn-ea"/>
          <a:cs typeface="+mn-cs"/>
          <a:sym typeface="Palatino"/>
        </a:defRPr>
      </a:lvl8pPr>
      <a:lvl9pPr marL="4800600" marR="0" indent="-533400" algn="l" defTabSz="584200" rtl="0" latinLnBrk="0">
        <a:lnSpc>
          <a:spcPct val="100000"/>
        </a:lnSpc>
        <a:spcBef>
          <a:spcPts val="4200"/>
        </a:spcBef>
        <a:spcAft>
          <a:spcPts val="0"/>
        </a:spcAft>
        <a:buClrTx/>
        <a:buSzPct val="40000"/>
        <a:buFontTx/>
        <a:buBlip>
          <a:blip r:embed="rId15"/>
        </a:buBlip>
        <a:tabLst/>
        <a:defRPr sz="4300" b="0" i="0" u="none" strike="noStrike" cap="none" spc="0" baseline="0">
          <a:ln>
            <a:noFill/>
          </a:ln>
          <a:solidFill>
            <a:srgbClr val="546056"/>
          </a:solidFill>
          <a:uFillTx/>
          <a:latin typeface="+mn-lt"/>
          <a:ea typeface="+mn-ea"/>
          <a:cs typeface="+mn-cs"/>
          <a:sym typeface="Palatino"/>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tif"/><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tif"/></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8.xm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gi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xml"/><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8.xml"/><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5.xml"/><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5.xml"/><Relationship Id="rId5" Type="http://schemas.openxmlformats.org/officeDocument/2006/relationships/image" Target="../media/image83.jpeg"/><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5.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91.png"/><Relationship Id="rId5" Type="http://schemas.openxmlformats.org/officeDocument/2006/relationships/oleObject" Target="../embeddings/oleObject2.bin"/><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5.xml"/><Relationship Id="rId5" Type="http://schemas.openxmlformats.org/officeDocument/2006/relationships/image" Target="../media/image96.jpeg"/><Relationship Id="rId4" Type="http://schemas.openxmlformats.org/officeDocument/2006/relationships/image" Target="../media/image95.jpeg"/></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5.xml"/><Relationship Id="rId6" Type="http://schemas.openxmlformats.org/officeDocument/2006/relationships/image" Target="../media/image101.jpeg"/><Relationship Id="rId5" Type="http://schemas.openxmlformats.org/officeDocument/2006/relationships/image" Target="../media/image100.gif"/><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tif"/><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tif"/></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asted-image.tiff"/>
          <p:cNvPicPr>
            <a:picLocks noChangeAspect="1"/>
          </p:cNvPicPr>
          <p:nvPr/>
        </p:nvPicPr>
        <p:blipFill>
          <a:blip r:embed="rId2">
            <a:extLst/>
          </a:blip>
          <a:stretch>
            <a:fillRect/>
          </a:stretch>
        </p:blipFill>
        <p:spPr>
          <a:xfrm>
            <a:off x="9710647" y="2647455"/>
            <a:ext cx="2754403" cy="4458690"/>
          </a:xfrm>
          <a:prstGeom prst="rect">
            <a:avLst/>
          </a:prstGeom>
          <a:ln w="12700">
            <a:miter lim="400000"/>
          </a:ln>
        </p:spPr>
      </p:pic>
      <p:sp>
        <p:nvSpPr>
          <p:cNvPr id="132" name="Shape 132"/>
          <p:cNvSpPr>
            <a:spLocks noGrp="1"/>
          </p:cNvSpPr>
          <p:nvPr>
            <p:ph type="ctrTitle"/>
          </p:nvPr>
        </p:nvSpPr>
        <p:spPr>
          <a:xfrm>
            <a:off x="337616" y="6244952"/>
            <a:ext cx="11709400" cy="2908300"/>
          </a:xfrm>
          <a:prstGeom prst="rect">
            <a:avLst/>
          </a:prstGeom>
        </p:spPr>
        <p:txBody>
          <a:bodyPr/>
          <a:lstStyle>
            <a:lvl1pPr>
              <a:defRPr sz="10000">
                <a:latin typeface="Comic Sans MS"/>
                <a:ea typeface="Comic Sans MS"/>
                <a:cs typeface="Comic Sans MS"/>
                <a:sym typeface="Comic Sans MS"/>
              </a:defRPr>
            </a:lvl1pPr>
          </a:lstStyle>
          <a:p>
            <a:r>
              <a:rPr dirty="0"/>
              <a:t>Our </a:t>
            </a:r>
            <a:r>
              <a:rPr dirty="0" smtClean="0"/>
              <a:t>city</a:t>
            </a:r>
            <a:r>
              <a:rPr lang="sk-SK" dirty="0" smtClean="0"/>
              <a:t> - K</a:t>
            </a:r>
            <a:r>
              <a:rPr dirty="0" err="1" smtClean="0"/>
              <a:t>ošice</a:t>
            </a:r>
            <a:endParaRPr dirty="0"/>
          </a:p>
        </p:txBody>
      </p:sp>
      <p:pic>
        <p:nvPicPr>
          <p:cNvPr id="133" name="pasted-image.tiff"/>
          <p:cNvPicPr>
            <a:picLocks noChangeAspect="1"/>
          </p:cNvPicPr>
          <p:nvPr/>
        </p:nvPicPr>
        <p:blipFill>
          <a:blip r:embed="rId3">
            <a:extLst/>
          </a:blip>
          <a:stretch>
            <a:fillRect/>
          </a:stretch>
        </p:blipFill>
        <p:spPr>
          <a:xfrm>
            <a:off x="548047" y="1066122"/>
            <a:ext cx="4742717" cy="4149878"/>
          </a:xfrm>
          <a:prstGeom prst="rect">
            <a:avLst/>
          </a:prstGeom>
          <a:ln w="12700">
            <a:miter lim="400000"/>
          </a:ln>
        </p:spPr>
      </p:pic>
      <p:pic>
        <p:nvPicPr>
          <p:cNvPr id="134" name="pasted-image.tiff"/>
          <p:cNvPicPr>
            <a:picLocks noChangeAspect="1"/>
          </p:cNvPicPr>
          <p:nvPr/>
        </p:nvPicPr>
        <p:blipFill>
          <a:blip r:embed="rId4">
            <a:extLst/>
          </a:blip>
          <a:stretch>
            <a:fillRect/>
          </a:stretch>
        </p:blipFill>
        <p:spPr>
          <a:xfrm>
            <a:off x="5501749" y="808143"/>
            <a:ext cx="4906564" cy="3226067"/>
          </a:xfrm>
          <a:prstGeom prst="rect">
            <a:avLst/>
          </a:prstGeom>
          <a:ln w="12700">
            <a:miter lim="400000"/>
          </a:ln>
        </p:spPr>
      </p:pic>
      <p:sp>
        <p:nvSpPr>
          <p:cNvPr id="2" name="AutoShape 2" descr="Výsledok vyhľadávania obrázkov pre dopyt kosice"/>
          <p:cNvSpPr>
            <a:spLocks noChangeAspect="1" noChangeArrowheads="1"/>
          </p:cNvSpPr>
          <p:nvPr/>
        </p:nvSpPr>
        <p:spPr bwMode="auto">
          <a:xfrm>
            <a:off x="155575" y="-1608138"/>
            <a:ext cx="5048250"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11268" name="Picture 4" descr="Výsledok vyhľadávania obrázkov pre dopyt kosi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3756" y="4500125"/>
            <a:ext cx="3808964" cy="25369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752052" y="856546"/>
            <a:ext cx="4025462" cy="707886"/>
          </a:xfrm>
          <a:prstGeom prst="rect">
            <a:avLst/>
          </a:prstGeom>
        </p:spPr>
        <p:txBody>
          <a:bodyPr wrap="none">
            <a:spAutoFit/>
          </a:bodyPr>
          <a:lstStyle/>
          <a:p>
            <a:r>
              <a:rPr lang="sk-SK" sz="4000" b="1" dirty="0" err="1">
                <a:solidFill>
                  <a:srgbClr val="C00000"/>
                </a:solidFill>
                <a:latin typeface="Comic Sans MS" panose="030F0702030302020204" pitchFamily="66" charset="0"/>
              </a:rPr>
              <a:t>Puppet</a:t>
            </a:r>
            <a:r>
              <a:rPr lang="sk-SK" sz="4000" b="1" dirty="0">
                <a:solidFill>
                  <a:srgbClr val="C00000"/>
                </a:solidFill>
                <a:latin typeface="Comic Sans MS" panose="030F0702030302020204" pitchFamily="66" charset="0"/>
              </a:rPr>
              <a:t> </a:t>
            </a:r>
            <a:r>
              <a:rPr lang="sk-SK" sz="4000" b="1" dirty="0" err="1">
                <a:solidFill>
                  <a:srgbClr val="C00000"/>
                </a:solidFill>
                <a:latin typeface="Comic Sans MS" panose="030F0702030302020204" pitchFamily="66" charset="0"/>
              </a:rPr>
              <a:t>Theatre</a:t>
            </a:r>
            <a:endParaRPr lang="sk-SK" sz="4000" b="1" dirty="0">
              <a:solidFill>
                <a:srgbClr val="C00000"/>
              </a:solidFill>
              <a:latin typeface="Comic Sans MS" panose="030F0702030302020204" pitchFamily="66" charset="0"/>
            </a:endParaRPr>
          </a:p>
        </p:txBody>
      </p:sp>
      <p:sp>
        <p:nvSpPr>
          <p:cNvPr id="4" name="Obdĺžnik 3"/>
          <p:cNvSpPr/>
          <p:nvPr/>
        </p:nvSpPr>
        <p:spPr>
          <a:xfrm>
            <a:off x="741760" y="2710170"/>
            <a:ext cx="8075736" cy="1446550"/>
          </a:xfrm>
          <a:prstGeom prst="rect">
            <a:avLst/>
          </a:prstGeom>
        </p:spPr>
        <p:txBody>
          <a:bodyPr wrap="square">
            <a:spAutoFit/>
          </a:bodyPr>
          <a:lstStyle/>
          <a:p>
            <a:pPr algn="just"/>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Puppet</a:t>
            </a:r>
            <a:r>
              <a:rPr lang="sk-SK" sz="2200" dirty="0">
                <a:latin typeface="Comic Sans MS" panose="030F0702030302020204" pitchFamily="66" charset="0"/>
              </a:rPr>
              <a:t> </a:t>
            </a:r>
            <a:r>
              <a:rPr lang="sk-SK" sz="2200" dirty="0" err="1">
                <a:latin typeface="Comic Sans MS" panose="030F0702030302020204" pitchFamily="66" charset="0"/>
              </a:rPr>
              <a:t>Theather</a:t>
            </a:r>
            <a:r>
              <a:rPr lang="sk-SK" sz="2200" dirty="0">
                <a:latin typeface="Comic Sans MS" panose="030F0702030302020204" pitchFamily="66" charset="0"/>
              </a:rPr>
              <a:t> </a:t>
            </a:r>
            <a:r>
              <a:rPr lang="sk-SK" sz="2200" dirty="0" err="1">
                <a:latin typeface="Comic Sans MS" panose="030F0702030302020204" pitchFamily="66" charset="0"/>
              </a:rPr>
              <a:t>was</a:t>
            </a:r>
            <a:r>
              <a:rPr lang="sk-SK" sz="2200" dirty="0">
                <a:latin typeface="Comic Sans MS" panose="030F0702030302020204" pitchFamily="66" charset="0"/>
              </a:rPr>
              <a:t> </a:t>
            </a:r>
            <a:r>
              <a:rPr lang="sk-SK" sz="2200" dirty="0" err="1">
                <a:latin typeface="Comic Sans MS" panose="030F0702030302020204" pitchFamily="66" charset="0"/>
              </a:rPr>
              <a:t>founded</a:t>
            </a:r>
            <a:r>
              <a:rPr lang="sk-SK" sz="2200" dirty="0">
                <a:latin typeface="Comic Sans MS" panose="030F0702030302020204" pitchFamily="66" charset="0"/>
              </a:rPr>
              <a:t> in 1959 </a:t>
            </a:r>
            <a:r>
              <a:rPr lang="sk-SK" sz="2200" dirty="0" err="1">
                <a:latin typeface="Comic Sans MS" panose="030F0702030302020204" pitchFamily="66" charset="0"/>
              </a:rPr>
              <a:t>as</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fourth</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its</a:t>
            </a:r>
            <a:r>
              <a:rPr lang="sk-SK" sz="2200" dirty="0">
                <a:latin typeface="Comic Sans MS" panose="030F0702030302020204" pitchFamily="66" charset="0"/>
              </a:rPr>
              <a:t> </a:t>
            </a:r>
            <a:r>
              <a:rPr lang="sk-SK" sz="2200" dirty="0" err="1">
                <a:latin typeface="Comic Sans MS" panose="030F0702030302020204" pitchFamily="66" charset="0"/>
              </a:rPr>
              <a:t>kind</a:t>
            </a:r>
            <a:r>
              <a:rPr lang="sk-SK" sz="2200" dirty="0">
                <a:latin typeface="Comic Sans MS" panose="030F0702030302020204" pitchFamily="66" charset="0"/>
              </a:rPr>
              <a:t> in Slovakia. </a:t>
            </a:r>
            <a:r>
              <a:rPr lang="sk-SK" sz="2200" dirty="0" err="1">
                <a:latin typeface="Comic Sans MS" panose="030F0702030302020204" pitchFamily="66" charset="0"/>
              </a:rPr>
              <a:t>Since</a:t>
            </a:r>
            <a:r>
              <a:rPr lang="sk-SK" sz="2200" dirty="0">
                <a:latin typeface="Comic Sans MS" panose="030F0702030302020204" pitchFamily="66" charset="0"/>
              </a:rPr>
              <a:t> </a:t>
            </a:r>
            <a:r>
              <a:rPr lang="sk-SK" sz="2200" dirty="0" err="1">
                <a:latin typeface="Comic Sans MS" panose="030F0702030302020204" pitchFamily="66" charset="0"/>
              </a:rPr>
              <a:t>then</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theater</a:t>
            </a:r>
            <a:r>
              <a:rPr lang="sk-SK" sz="2200" dirty="0">
                <a:latin typeface="Comic Sans MS" panose="030F0702030302020204" pitchFamily="66" charset="0"/>
              </a:rPr>
              <a:t> has </a:t>
            </a:r>
            <a:r>
              <a:rPr lang="sk-SK" sz="2200" dirty="0" err="1">
                <a:latin typeface="Comic Sans MS" panose="030F0702030302020204" pitchFamily="66" charset="0"/>
              </a:rPr>
              <a:t>played</a:t>
            </a:r>
            <a:r>
              <a:rPr lang="sk-SK" sz="2200" dirty="0">
                <a:latin typeface="Comic Sans MS" panose="030F0702030302020204" pitchFamily="66" charset="0"/>
              </a:rPr>
              <a:t> over 180 </a:t>
            </a:r>
            <a:r>
              <a:rPr lang="sk-SK" sz="2200" dirty="0" err="1">
                <a:latin typeface="Comic Sans MS" panose="030F0702030302020204" pitchFamily="66" charset="0"/>
              </a:rPr>
              <a:t>games</a:t>
            </a:r>
            <a:r>
              <a:rPr lang="sk-SK" sz="2200" dirty="0">
                <a:latin typeface="Comic Sans MS" panose="030F0702030302020204" pitchFamily="66" charset="0"/>
              </a:rPr>
              <a:t> </a:t>
            </a:r>
            <a:r>
              <a:rPr lang="sk-SK" sz="2200" dirty="0" err="1">
                <a:latin typeface="Comic Sans MS" panose="030F0702030302020204" pitchFamily="66" charset="0"/>
              </a:rPr>
              <a:t>with</a:t>
            </a:r>
            <a:r>
              <a:rPr lang="sk-SK" sz="2200" dirty="0">
                <a:latin typeface="Comic Sans MS" panose="030F0702030302020204" pitchFamily="66" charset="0"/>
              </a:rPr>
              <a:t> over 10,000 </a:t>
            </a:r>
            <a:r>
              <a:rPr lang="sk-SK" sz="2200" dirty="0" err="1">
                <a:latin typeface="Comic Sans MS" panose="030F0702030302020204" pitchFamily="66" charset="0"/>
              </a:rPr>
              <a:t>repeats</a:t>
            </a:r>
            <a:r>
              <a:rPr lang="sk-SK" sz="2200" dirty="0">
                <a:latin typeface="Comic Sans MS" panose="030F0702030302020204" pitchFamily="66" charset="0"/>
              </a:rPr>
              <a:t>, and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only</a:t>
            </a:r>
            <a:r>
              <a:rPr lang="sk-SK" sz="2200" dirty="0">
                <a:latin typeface="Comic Sans MS" panose="030F0702030302020204" pitchFamily="66" charset="0"/>
              </a:rPr>
              <a:t> </a:t>
            </a:r>
            <a:r>
              <a:rPr lang="sk-SK" sz="2200" dirty="0" err="1">
                <a:latin typeface="Comic Sans MS" panose="030F0702030302020204" pitchFamily="66" charset="0"/>
              </a:rPr>
              <a:t>professional</a:t>
            </a:r>
            <a:r>
              <a:rPr lang="sk-SK" sz="2200" dirty="0">
                <a:latin typeface="Comic Sans MS" panose="030F0702030302020204" pitchFamily="66" charset="0"/>
              </a:rPr>
              <a:t> </a:t>
            </a:r>
            <a:r>
              <a:rPr lang="sk-SK" sz="2200" dirty="0" err="1">
                <a:latin typeface="Comic Sans MS" panose="030F0702030302020204" pitchFamily="66" charset="0"/>
              </a:rPr>
              <a:t>puppet</a:t>
            </a:r>
            <a:r>
              <a:rPr lang="sk-SK" sz="2200" dirty="0">
                <a:latin typeface="Comic Sans MS" panose="030F0702030302020204" pitchFamily="66" charset="0"/>
              </a:rPr>
              <a:t> </a:t>
            </a:r>
            <a:r>
              <a:rPr lang="sk-SK" sz="2200" dirty="0" err="1">
                <a:latin typeface="Comic Sans MS" panose="030F0702030302020204" pitchFamily="66" charset="0"/>
              </a:rPr>
              <a:t>theater</a:t>
            </a:r>
            <a:r>
              <a:rPr lang="sk-SK" sz="2200" dirty="0">
                <a:latin typeface="Comic Sans MS" panose="030F0702030302020204" pitchFamily="66" charset="0"/>
              </a:rPr>
              <a:t> in </a:t>
            </a:r>
            <a:r>
              <a:rPr lang="sk-SK" sz="2200" dirty="0" err="1">
                <a:latin typeface="Comic Sans MS" panose="030F0702030302020204" pitchFamily="66" charset="0"/>
              </a:rPr>
              <a:t>Eastern</a:t>
            </a:r>
            <a:r>
              <a:rPr lang="sk-SK" sz="2200" dirty="0">
                <a:latin typeface="Comic Sans MS" panose="030F0702030302020204" pitchFamily="66" charset="0"/>
              </a:rPr>
              <a:t> Slovakia.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8704" y="804774"/>
            <a:ext cx="2973731" cy="27758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768" y="5740896"/>
            <a:ext cx="6912768" cy="3093464"/>
          </a:xfrm>
          <a:prstGeom prst="rect">
            <a:avLst/>
          </a:prstGeom>
        </p:spPr>
      </p:pic>
      <p:pic>
        <p:nvPicPr>
          <p:cNvPr id="7"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4140" y="4516760"/>
            <a:ext cx="4472956" cy="3354716"/>
          </a:xfrm>
          <a:prstGeom prst="rect">
            <a:avLst/>
          </a:prstGeom>
        </p:spPr>
      </p:pic>
    </p:spTree>
    <p:extLst>
      <p:ext uri="{BB962C8B-B14F-4D97-AF65-F5344CB8AC3E}">
        <p14:creationId xmlns:p14="http://schemas.microsoft.com/office/powerpoint/2010/main" val="31140022"/>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657403" y="844352"/>
            <a:ext cx="6045245" cy="707886"/>
          </a:xfrm>
          <a:prstGeom prst="rect">
            <a:avLst/>
          </a:prstGeom>
        </p:spPr>
        <p:txBody>
          <a:bodyPr wrap="none">
            <a:spAutoFit/>
          </a:bodyPr>
          <a:lstStyle/>
          <a:p>
            <a:r>
              <a:rPr lang="sk-SK" sz="4000" b="1" dirty="0" err="1">
                <a:solidFill>
                  <a:srgbClr val="C00000"/>
                </a:solidFill>
                <a:latin typeface="Comic Sans MS" panose="030F0702030302020204" pitchFamily="66" charset="0"/>
              </a:rPr>
              <a:t>Thalia</a:t>
            </a:r>
            <a:r>
              <a:rPr lang="sk-SK" sz="4000" b="1" dirty="0">
                <a:solidFill>
                  <a:srgbClr val="C00000"/>
                </a:solidFill>
                <a:latin typeface="Comic Sans MS" panose="030F0702030302020204" pitchFamily="66" charset="0"/>
              </a:rPr>
              <a:t> </a:t>
            </a:r>
            <a:r>
              <a:rPr lang="sk-SK" sz="4000" b="1" dirty="0" err="1">
                <a:solidFill>
                  <a:srgbClr val="C00000"/>
                </a:solidFill>
                <a:latin typeface="Comic Sans MS" panose="030F0702030302020204" pitchFamily="66" charset="0"/>
              </a:rPr>
              <a:t>Színház</a:t>
            </a:r>
            <a:r>
              <a:rPr lang="sk-SK" sz="4000" b="1" dirty="0">
                <a:solidFill>
                  <a:srgbClr val="C00000"/>
                </a:solidFill>
                <a:latin typeface="Comic Sans MS" panose="030F0702030302020204" pitchFamily="66" charset="0"/>
              </a:rPr>
              <a:t> </a:t>
            </a:r>
            <a:r>
              <a:rPr lang="sk-SK" sz="4000" b="1" dirty="0" err="1">
                <a:solidFill>
                  <a:srgbClr val="C00000"/>
                </a:solidFill>
                <a:latin typeface="Comic Sans MS" panose="030F0702030302020204" pitchFamily="66" charset="0"/>
              </a:rPr>
              <a:t>Theater</a:t>
            </a:r>
            <a:endParaRPr lang="sk-SK" sz="4000" b="1" dirty="0">
              <a:solidFill>
                <a:srgbClr val="C00000"/>
              </a:solidFill>
              <a:latin typeface="Comic Sans MS" panose="030F0702030302020204" pitchFamily="66" charset="0"/>
            </a:endParaRPr>
          </a:p>
        </p:txBody>
      </p:sp>
      <p:sp>
        <p:nvSpPr>
          <p:cNvPr id="4" name="Obdĺžnik 3"/>
          <p:cNvSpPr/>
          <p:nvPr/>
        </p:nvSpPr>
        <p:spPr>
          <a:xfrm>
            <a:off x="785643" y="2465110"/>
            <a:ext cx="6502400" cy="2123658"/>
          </a:xfrm>
          <a:prstGeom prst="rect">
            <a:avLst/>
          </a:prstGeom>
        </p:spPr>
        <p:txBody>
          <a:bodyPr>
            <a:spAutoFit/>
          </a:bodyPr>
          <a:lstStyle/>
          <a:p>
            <a:pPr algn="just"/>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Thalia</a:t>
            </a:r>
            <a:r>
              <a:rPr lang="sk-SK" sz="2200" dirty="0">
                <a:latin typeface="Comic Sans MS" panose="030F0702030302020204" pitchFamily="66" charset="0"/>
              </a:rPr>
              <a:t> </a:t>
            </a:r>
            <a:r>
              <a:rPr lang="sk-SK" sz="2200" dirty="0" err="1">
                <a:latin typeface="Comic Sans MS" panose="030F0702030302020204" pitchFamily="66" charset="0"/>
              </a:rPr>
              <a:t>Theater</a:t>
            </a:r>
            <a:r>
              <a:rPr lang="sk-SK" sz="2200" dirty="0">
                <a:latin typeface="Comic Sans MS" panose="030F0702030302020204" pitchFamily="66" charset="0"/>
              </a:rPr>
              <a:t> </a:t>
            </a:r>
            <a:r>
              <a:rPr lang="sk-SK" sz="2200" dirty="0" err="1">
                <a:latin typeface="Comic Sans MS" panose="030F0702030302020204" pitchFamily="66" charset="0"/>
              </a:rPr>
              <a:t>acts</a:t>
            </a:r>
            <a:r>
              <a:rPr lang="sk-SK" sz="2200" dirty="0">
                <a:latin typeface="Comic Sans MS" panose="030F0702030302020204" pitchFamily="66" charset="0"/>
              </a:rPr>
              <a:t> </a:t>
            </a:r>
            <a:r>
              <a:rPr lang="sk-SK" sz="2200" dirty="0" err="1">
                <a:latin typeface="Comic Sans MS" panose="030F0702030302020204" pitchFamily="66" charset="0"/>
              </a:rPr>
              <a:t>as</a:t>
            </a:r>
            <a:r>
              <a:rPr lang="sk-SK" sz="2200" dirty="0">
                <a:latin typeface="Comic Sans MS" panose="030F0702030302020204" pitchFamily="66" charset="0"/>
              </a:rPr>
              <a:t> a </a:t>
            </a:r>
            <a:r>
              <a:rPr lang="sk-SK" sz="2200" dirty="0" err="1">
                <a:latin typeface="Comic Sans MS" panose="030F0702030302020204" pitchFamily="66" charset="0"/>
              </a:rPr>
              <a:t>touring</a:t>
            </a:r>
            <a:r>
              <a:rPr lang="sk-SK" sz="2200" dirty="0">
                <a:latin typeface="Comic Sans MS" panose="030F0702030302020204" pitchFamily="66" charset="0"/>
              </a:rPr>
              <a:t> </a:t>
            </a:r>
            <a:r>
              <a:rPr lang="sk-SK" sz="2200" dirty="0" err="1">
                <a:latin typeface="Comic Sans MS" panose="030F0702030302020204" pitchFamily="66" charset="0"/>
              </a:rPr>
              <a:t>theater</a:t>
            </a:r>
            <a:r>
              <a:rPr lang="sk-SK" sz="2200" dirty="0">
                <a:latin typeface="Comic Sans MS" panose="030F0702030302020204" pitchFamily="66" charset="0"/>
              </a:rPr>
              <a:t>. </a:t>
            </a:r>
            <a:r>
              <a:rPr lang="sk-SK" sz="2200" dirty="0" err="1">
                <a:latin typeface="Comic Sans MS" panose="030F0702030302020204" pitchFamily="66" charset="0"/>
              </a:rPr>
              <a:t>Out</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160-170 </a:t>
            </a:r>
            <a:r>
              <a:rPr lang="sk-SK" sz="2200" dirty="0" err="1">
                <a:latin typeface="Comic Sans MS" panose="030F0702030302020204" pitchFamily="66" charset="0"/>
              </a:rPr>
              <a:t>performances</a:t>
            </a:r>
            <a:r>
              <a:rPr lang="sk-SK" sz="2200" dirty="0">
                <a:latin typeface="Comic Sans MS" panose="030F0702030302020204" pitchFamily="66" charset="0"/>
              </a:rPr>
              <a:t> </a:t>
            </a:r>
            <a:r>
              <a:rPr lang="sk-SK" sz="2200" dirty="0" err="1">
                <a:latin typeface="Comic Sans MS" panose="030F0702030302020204" pitchFamily="66" charset="0"/>
              </a:rPr>
              <a:t>during</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year</a:t>
            </a:r>
            <a:r>
              <a:rPr lang="sk-SK" sz="2200" dirty="0">
                <a:latin typeface="Comic Sans MS" panose="030F0702030302020204" pitchFamily="66" charset="0"/>
              </a:rPr>
              <a:t> </a:t>
            </a:r>
            <a:r>
              <a:rPr lang="sk-SK" sz="2200" dirty="0" err="1">
                <a:latin typeface="Comic Sans MS" panose="030F0702030302020204" pitchFamily="66" charset="0"/>
              </a:rPr>
              <a:t>will</a:t>
            </a:r>
            <a:r>
              <a:rPr lang="sk-SK" sz="2200" dirty="0">
                <a:latin typeface="Comic Sans MS" panose="030F0702030302020204" pitchFamily="66" charset="0"/>
              </a:rPr>
              <a:t> </a:t>
            </a:r>
            <a:r>
              <a:rPr lang="sk-SK" sz="2200" dirty="0" err="1">
                <a:latin typeface="Comic Sans MS" panose="030F0702030302020204" pitchFamily="66" charset="0"/>
              </a:rPr>
              <a:t>play</a:t>
            </a:r>
            <a:r>
              <a:rPr lang="sk-SK" sz="2200" dirty="0">
                <a:latin typeface="Comic Sans MS" panose="030F0702030302020204" pitchFamily="66" charset="0"/>
              </a:rPr>
              <a:t> </a:t>
            </a:r>
            <a:r>
              <a:rPr lang="sk-SK" sz="2200" dirty="0" err="1">
                <a:latin typeface="Comic Sans MS" panose="030F0702030302020204" pitchFamily="66" charset="0"/>
              </a:rPr>
              <a:t>about</a:t>
            </a:r>
            <a:r>
              <a:rPr lang="sk-SK" sz="2200" dirty="0">
                <a:latin typeface="Comic Sans MS" panose="030F0702030302020204" pitchFamily="66" charset="0"/>
              </a:rPr>
              <a:t> 60 in Košice, </a:t>
            </a:r>
            <a:r>
              <a:rPr lang="sk-SK" sz="2200" dirty="0" err="1">
                <a:latin typeface="Comic Sans MS" panose="030F0702030302020204" pitchFamily="66" charset="0"/>
              </a:rPr>
              <a:t>others</a:t>
            </a:r>
            <a:r>
              <a:rPr lang="sk-SK" sz="2200" dirty="0">
                <a:latin typeface="Comic Sans MS" panose="030F0702030302020204" pitchFamily="66" charset="0"/>
              </a:rPr>
              <a:t> in </a:t>
            </a:r>
            <a:r>
              <a:rPr lang="sk-SK" sz="2200" dirty="0" err="1">
                <a:latin typeface="Comic Sans MS" panose="030F0702030302020204" pitchFamily="66" charset="0"/>
              </a:rPr>
              <a:t>various</a:t>
            </a:r>
            <a:r>
              <a:rPr lang="sk-SK" sz="2200" dirty="0">
                <a:latin typeface="Comic Sans MS" panose="030F0702030302020204" pitchFamily="66" charset="0"/>
              </a:rPr>
              <a:t> </a:t>
            </a:r>
            <a:r>
              <a:rPr lang="sk-SK" sz="2200" dirty="0" err="1">
                <a:latin typeface="Comic Sans MS" panose="030F0702030302020204" pitchFamily="66" charset="0"/>
              </a:rPr>
              <a:t>locations</a:t>
            </a:r>
            <a:r>
              <a:rPr lang="sk-SK" sz="2200" dirty="0">
                <a:latin typeface="Comic Sans MS" panose="030F0702030302020204" pitchFamily="66" charset="0"/>
              </a:rPr>
              <a:t> </a:t>
            </a:r>
            <a:r>
              <a:rPr lang="sk-SK" sz="2200" dirty="0" err="1">
                <a:latin typeface="Comic Sans MS" panose="030F0702030302020204" pitchFamily="66" charset="0"/>
              </a:rPr>
              <a:t>in</a:t>
            </a:r>
            <a:r>
              <a:rPr lang="sk-SK" sz="2200" dirty="0">
                <a:latin typeface="Comic Sans MS" panose="030F0702030302020204" pitchFamily="66" charset="0"/>
              </a:rPr>
              <a:t> Slovakia. </a:t>
            </a:r>
            <a:r>
              <a:rPr lang="sk-SK" sz="2200" dirty="0" err="1">
                <a:latin typeface="Comic Sans MS" panose="030F0702030302020204" pitchFamily="66" charset="0"/>
              </a:rPr>
              <a:t>He</a:t>
            </a:r>
            <a:r>
              <a:rPr lang="sk-SK" sz="2200" dirty="0">
                <a:latin typeface="Comic Sans MS" panose="030F0702030302020204" pitchFamily="66" charset="0"/>
              </a:rPr>
              <a:t> </a:t>
            </a:r>
            <a:r>
              <a:rPr lang="sk-SK" sz="2200" dirty="0" err="1">
                <a:latin typeface="Comic Sans MS" panose="030F0702030302020204" pitchFamily="66" charset="0"/>
              </a:rPr>
              <a:t>also</a:t>
            </a:r>
            <a:r>
              <a:rPr lang="sk-SK" sz="2200" dirty="0">
                <a:latin typeface="Comic Sans MS" panose="030F0702030302020204" pitchFamily="66" charset="0"/>
              </a:rPr>
              <a:t> </a:t>
            </a:r>
            <a:r>
              <a:rPr lang="sk-SK" sz="2200" dirty="0" err="1">
                <a:latin typeface="Comic Sans MS" panose="030F0702030302020204" pitchFamily="66" charset="0"/>
              </a:rPr>
              <a:t>often</a:t>
            </a:r>
            <a:r>
              <a:rPr lang="sk-SK" sz="2200" dirty="0">
                <a:latin typeface="Comic Sans MS" panose="030F0702030302020204" pitchFamily="66" charset="0"/>
              </a:rPr>
              <a:t> </a:t>
            </a:r>
            <a:r>
              <a:rPr lang="sk-SK" sz="2200" dirty="0" err="1">
                <a:latin typeface="Comic Sans MS" panose="030F0702030302020204" pitchFamily="66" charset="0"/>
              </a:rPr>
              <a:t>hosts</a:t>
            </a:r>
            <a:r>
              <a:rPr lang="sk-SK" sz="2200" dirty="0">
                <a:latin typeface="Comic Sans MS" panose="030F0702030302020204" pitchFamily="66" charset="0"/>
              </a:rPr>
              <a:t> in </a:t>
            </a:r>
            <a:r>
              <a:rPr lang="sk-SK" sz="2200" dirty="0" err="1">
                <a:latin typeface="Comic Sans MS" panose="030F0702030302020204" pitchFamily="66" charset="0"/>
              </a:rPr>
              <a:t>Hungary</a:t>
            </a:r>
            <a:r>
              <a:rPr lang="sk-SK" sz="2200" dirty="0">
                <a:latin typeface="Comic Sans MS" panose="030F0702030302020204" pitchFamily="66" charset="0"/>
              </a:rPr>
              <a:t>. </a:t>
            </a:r>
            <a:r>
              <a:rPr lang="sk-SK" sz="2200" dirty="0" err="1">
                <a:latin typeface="Comic Sans MS" panose="030F0702030302020204" pitchFamily="66" charset="0"/>
              </a:rPr>
              <a:t>Theater</a:t>
            </a:r>
            <a:r>
              <a:rPr lang="sk-SK" sz="2200" dirty="0">
                <a:latin typeface="Comic Sans MS" panose="030F0702030302020204" pitchFamily="66" charset="0"/>
              </a:rPr>
              <a:t> </a:t>
            </a:r>
            <a:r>
              <a:rPr lang="sk-SK" sz="2200" dirty="0" err="1">
                <a:latin typeface="Comic Sans MS" panose="030F0702030302020204" pitchFamily="66" charset="0"/>
              </a:rPr>
              <a:t>Performances</a:t>
            </a:r>
            <a:r>
              <a:rPr lang="sk-SK" sz="2200" dirty="0">
                <a:latin typeface="Comic Sans MS" panose="030F0702030302020204" pitchFamily="66" charset="0"/>
              </a:rPr>
              <a:t> are </a:t>
            </a:r>
            <a:r>
              <a:rPr lang="sk-SK" sz="2200" dirty="0" err="1">
                <a:latin typeface="Comic Sans MS" panose="030F0702030302020204" pitchFamily="66" charset="0"/>
              </a:rPr>
              <a:t>mostly</a:t>
            </a:r>
            <a:r>
              <a:rPr lang="sk-SK" sz="2200" dirty="0">
                <a:latin typeface="Comic Sans MS" panose="030F0702030302020204" pitchFamily="66" charset="0"/>
              </a:rPr>
              <a:t> in </a:t>
            </a:r>
            <a:r>
              <a:rPr lang="sk-SK" sz="2200" dirty="0" err="1">
                <a:latin typeface="Comic Sans MS" panose="030F0702030302020204" pitchFamily="66" charset="0"/>
              </a:rPr>
              <a:t>Hungarian</a:t>
            </a:r>
            <a:r>
              <a:rPr lang="sk-SK" sz="2200" dirty="0">
                <a:latin typeface="Comic Sans MS" panose="030F0702030302020204" pitchFamily="66" charset="0"/>
              </a:rPr>
              <a:t>.</a:t>
            </a:r>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9832" y="5620464"/>
            <a:ext cx="5482348" cy="30152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560" y="751845"/>
            <a:ext cx="4443823" cy="3332867"/>
          </a:xfrm>
          <a:prstGeom prst="rect">
            <a:avLst/>
          </a:prstGeom>
        </p:spPr>
      </p:pic>
      <p:pic>
        <p:nvPicPr>
          <p:cNvPr id="7" name="Obrázok 6"/>
          <p:cNvPicPr>
            <a:picLocks noChangeAspect="1"/>
          </p:cNvPicPr>
          <p:nvPr/>
        </p:nvPicPr>
        <p:blipFill rotWithShape="1">
          <a:blip r:embed="rId4">
            <a:extLst>
              <a:ext uri="{28A0092B-C50C-407E-A947-70E740481C1C}">
                <a14:useLocalDpi xmlns:a14="http://schemas.microsoft.com/office/drawing/2010/main" val="0"/>
              </a:ext>
            </a:extLst>
          </a:blip>
          <a:srcRect b="7488"/>
          <a:stretch/>
        </p:blipFill>
        <p:spPr>
          <a:xfrm>
            <a:off x="7726536" y="5005327"/>
            <a:ext cx="4484188" cy="3653661"/>
          </a:xfrm>
          <a:prstGeom prst="rect">
            <a:avLst/>
          </a:prstGeom>
        </p:spPr>
      </p:pic>
    </p:spTree>
    <p:extLst>
      <p:ext uri="{BB962C8B-B14F-4D97-AF65-F5344CB8AC3E}">
        <p14:creationId xmlns:p14="http://schemas.microsoft.com/office/powerpoint/2010/main" val="3367875935"/>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642058" y="1000562"/>
            <a:ext cx="4730783" cy="707886"/>
          </a:xfrm>
          <a:prstGeom prst="rect">
            <a:avLst/>
          </a:prstGeom>
        </p:spPr>
        <p:txBody>
          <a:bodyPr wrap="none">
            <a:spAutoFit/>
          </a:bodyPr>
          <a:lstStyle/>
          <a:p>
            <a:r>
              <a:rPr lang="sk-SK" sz="4000" b="1" dirty="0" err="1">
                <a:solidFill>
                  <a:srgbClr val="C00000"/>
                </a:solidFill>
                <a:latin typeface="Comic Sans MS" panose="030F0702030302020204" pitchFamily="66" charset="0"/>
              </a:rPr>
              <a:t>Old</a:t>
            </a:r>
            <a:r>
              <a:rPr lang="sk-SK" sz="4000" b="1" dirty="0">
                <a:solidFill>
                  <a:srgbClr val="C00000"/>
                </a:solidFill>
                <a:latin typeface="Comic Sans MS" panose="030F0702030302020204" pitchFamily="66" charset="0"/>
              </a:rPr>
              <a:t> </a:t>
            </a:r>
            <a:r>
              <a:rPr lang="sk-SK" sz="4000" b="1" dirty="0" err="1">
                <a:solidFill>
                  <a:srgbClr val="C00000"/>
                </a:solidFill>
                <a:latin typeface="Comic Sans MS" panose="030F0702030302020204" pitchFamily="66" charset="0"/>
              </a:rPr>
              <a:t>Town</a:t>
            </a:r>
            <a:r>
              <a:rPr lang="sk-SK" sz="4000" b="1" dirty="0">
                <a:solidFill>
                  <a:srgbClr val="C00000"/>
                </a:solidFill>
                <a:latin typeface="Comic Sans MS" panose="030F0702030302020204" pitchFamily="66" charset="0"/>
              </a:rPr>
              <a:t> </a:t>
            </a:r>
            <a:r>
              <a:rPr lang="sk-SK" sz="4000" b="1" dirty="0" err="1">
                <a:solidFill>
                  <a:srgbClr val="C00000"/>
                </a:solidFill>
                <a:latin typeface="Comic Sans MS" panose="030F0702030302020204" pitchFamily="66" charset="0"/>
              </a:rPr>
              <a:t>Theater</a:t>
            </a:r>
            <a:endParaRPr lang="sk-SK" sz="4000" b="1" dirty="0">
              <a:solidFill>
                <a:srgbClr val="C00000"/>
              </a:solidFill>
              <a:latin typeface="Comic Sans MS" panose="030F0702030302020204" pitchFamily="66" charset="0"/>
            </a:endParaRPr>
          </a:p>
        </p:txBody>
      </p:sp>
      <p:sp>
        <p:nvSpPr>
          <p:cNvPr id="4" name="Obdĺžnik 3"/>
          <p:cNvSpPr/>
          <p:nvPr/>
        </p:nvSpPr>
        <p:spPr>
          <a:xfrm>
            <a:off x="720080" y="2681134"/>
            <a:ext cx="6502400" cy="2123658"/>
          </a:xfrm>
          <a:prstGeom prst="rect">
            <a:avLst/>
          </a:prstGeom>
        </p:spPr>
        <p:txBody>
          <a:bodyPr>
            <a:spAutoFit/>
          </a:bodyPr>
          <a:lstStyle/>
          <a:p>
            <a:pPr algn="just"/>
            <a:r>
              <a:rPr lang="sk-SK" sz="2200" dirty="0">
                <a:latin typeface="Comic Sans MS" panose="030F0702030302020204" pitchFamily="66" charset="0"/>
              </a:rPr>
              <a:t>Peter </a:t>
            </a:r>
            <a:r>
              <a:rPr lang="sk-SK" sz="2200" dirty="0" err="1">
                <a:latin typeface="Comic Sans MS" panose="030F0702030302020204" pitchFamily="66" charset="0"/>
              </a:rPr>
              <a:t>Rašev</a:t>
            </a:r>
            <a:r>
              <a:rPr lang="sk-SK" sz="2200" dirty="0">
                <a:latin typeface="Comic Sans MS" panose="030F0702030302020204" pitchFamily="66" charset="0"/>
              </a:rPr>
              <a:t> </a:t>
            </a:r>
            <a:r>
              <a:rPr lang="sk-SK" sz="2200" dirty="0" err="1">
                <a:latin typeface="Comic Sans MS" panose="030F0702030302020204" pitchFamily="66" charset="0"/>
              </a:rPr>
              <a:t>Old</a:t>
            </a:r>
            <a:r>
              <a:rPr lang="sk-SK" sz="2200" dirty="0">
                <a:latin typeface="Comic Sans MS" panose="030F0702030302020204" pitchFamily="66" charset="0"/>
              </a:rPr>
              <a:t> </a:t>
            </a:r>
            <a:r>
              <a:rPr lang="sk-SK" sz="2200" dirty="0" err="1">
                <a:latin typeface="Comic Sans MS" panose="030F0702030302020204" pitchFamily="66" charset="0"/>
              </a:rPr>
              <a:t>Town</a:t>
            </a:r>
            <a:r>
              <a:rPr lang="sk-SK" sz="2200" dirty="0">
                <a:latin typeface="Comic Sans MS" panose="030F0702030302020204" pitchFamily="66" charset="0"/>
              </a:rPr>
              <a:t> </a:t>
            </a:r>
            <a:r>
              <a:rPr lang="sk-SK" sz="2200" dirty="0" err="1">
                <a:latin typeface="Comic Sans MS" panose="030F0702030302020204" pitchFamily="66" charset="0"/>
              </a:rPr>
              <a:t>Theater</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 </a:t>
            </a:r>
            <a:r>
              <a:rPr lang="sk-SK" sz="2200" dirty="0" err="1">
                <a:latin typeface="Comic Sans MS" panose="030F0702030302020204" pitchFamily="66" charset="0"/>
              </a:rPr>
              <a:t>free</a:t>
            </a:r>
            <a:r>
              <a:rPr lang="sk-SK" sz="2200" dirty="0">
                <a:latin typeface="Comic Sans MS" panose="030F0702030302020204" pitchFamily="66" charset="0"/>
              </a:rPr>
              <a:t> </a:t>
            </a:r>
            <a:r>
              <a:rPr lang="sk-SK" sz="2200" dirty="0" err="1">
                <a:latin typeface="Comic Sans MS" panose="030F0702030302020204" pitchFamily="66" charset="0"/>
              </a:rPr>
              <a:t>association</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artists</a:t>
            </a:r>
            <a:r>
              <a:rPr lang="sk-SK" sz="2200" dirty="0">
                <a:latin typeface="Comic Sans MS" panose="030F0702030302020204" pitchFamily="66" charset="0"/>
              </a:rPr>
              <a:t>, </a:t>
            </a:r>
            <a:r>
              <a:rPr lang="sk-SK" sz="2200" dirty="0" err="1">
                <a:latin typeface="Comic Sans MS" panose="030F0702030302020204" pitchFamily="66" charset="0"/>
              </a:rPr>
              <a:t>theater</a:t>
            </a:r>
            <a:r>
              <a:rPr lang="sk-SK" sz="2200" dirty="0">
                <a:latin typeface="Comic Sans MS" panose="030F0702030302020204" pitchFamily="66" charset="0"/>
              </a:rPr>
              <a:t>, </a:t>
            </a:r>
            <a:r>
              <a:rPr lang="sk-SK" sz="2200" dirty="0" err="1">
                <a:latin typeface="Comic Sans MS" panose="030F0702030302020204" pitchFamily="66" charset="0"/>
              </a:rPr>
              <a:t>fans</a:t>
            </a:r>
            <a:r>
              <a:rPr lang="sk-SK" sz="2200" dirty="0">
                <a:latin typeface="Comic Sans MS" panose="030F0702030302020204" pitchFamily="66" charset="0"/>
              </a:rPr>
              <a:t> and </a:t>
            </a:r>
            <a:r>
              <a:rPr lang="sk-SK" sz="2200" dirty="0" err="1">
                <a:latin typeface="Comic Sans MS" panose="030F0702030302020204" pitchFamily="66" charset="0"/>
              </a:rPr>
              <a:t>theater</a:t>
            </a:r>
            <a:r>
              <a:rPr lang="sk-SK" sz="2200" dirty="0">
                <a:latin typeface="Comic Sans MS" panose="030F0702030302020204" pitchFamily="66" charset="0"/>
              </a:rPr>
              <a:t> </a:t>
            </a:r>
            <a:r>
              <a:rPr lang="sk-SK" sz="2200" dirty="0" err="1">
                <a:latin typeface="Comic Sans MS" panose="030F0702030302020204" pitchFamily="66" charset="0"/>
              </a:rPr>
              <a:t>lovers.With</a:t>
            </a:r>
            <a:r>
              <a:rPr lang="sk-SK" sz="2200" dirty="0">
                <a:latin typeface="Comic Sans MS" panose="030F0702030302020204" pitchFamily="66" charset="0"/>
              </a:rPr>
              <a:t> </a:t>
            </a:r>
            <a:r>
              <a:rPr lang="sk-SK" sz="2200" dirty="0" err="1">
                <a:latin typeface="Comic Sans MS" panose="030F0702030302020204" pitchFamily="66" charset="0"/>
              </a:rPr>
              <a:t>their</a:t>
            </a:r>
            <a:r>
              <a:rPr lang="sk-SK" sz="2200" dirty="0">
                <a:latin typeface="Comic Sans MS" panose="030F0702030302020204" pitchFamily="66" charset="0"/>
              </a:rPr>
              <a:t> </a:t>
            </a:r>
            <a:r>
              <a:rPr lang="sk-SK" sz="2200" dirty="0" err="1">
                <a:latin typeface="Comic Sans MS" panose="030F0702030302020204" pitchFamily="66" charset="0"/>
              </a:rPr>
              <a:t>work</a:t>
            </a:r>
            <a:r>
              <a:rPr lang="sk-SK" sz="2200" dirty="0">
                <a:latin typeface="Comic Sans MS" panose="030F0702030302020204" pitchFamily="66" charset="0"/>
              </a:rPr>
              <a:t> </a:t>
            </a:r>
            <a:r>
              <a:rPr lang="sk-SK" sz="2200" dirty="0" err="1">
                <a:latin typeface="Comic Sans MS" panose="030F0702030302020204" pitchFamily="66" charset="0"/>
              </a:rPr>
              <a:t>they</a:t>
            </a:r>
            <a:r>
              <a:rPr lang="sk-SK" sz="2200" dirty="0">
                <a:latin typeface="Comic Sans MS" panose="030F0702030302020204" pitchFamily="66" charset="0"/>
              </a:rPr>
              <a:t> </a:t>
            </a:r>
            <a:r>
              <a:rPr lang="sk-SK" sz="2200" dirty="0" err="1">
                <a:latin typeface="Comic Sans MS" panose="030F0702030302020204" pitchFamily="66" charset="0"/>
              </a:rPr>
              <a:t>managed</a:t>
            </a:r>
            <a:r>
              <a:rPr lang="sk-SK" sz="2200" dirty="0">
                <a:latin typeface="Comic Sans MS" panose="030F0702030302020204" pitchFamily="66" charset="0"/>
              </a:rPr>
              <a:t> to </a:t>
            </a:r>
            <a:r>
              <a:rPr lang="sk-SK" sz="2200" dirty="0" err="1">
                <a:latin typeface="Comic Sans MS" panose="030F0702030302020204" pitchFamily="66" charset="0"/>
              </a:rPr>
              <a:t>reach</a:t>
            </a:r>
            <a:r>
              <a:rPr lang="sk-SK" sz="2200" dirty="0">
                <a:latin typeface="Comic Sans MS" panose="030F0702030302020204" pitchFamily="66" charset="0"/>
              </a:rPr>
              <a:t> </a:t>
            </a:r>
            <a:r>
              <a:rPr lang="sk-SK" sz="2200" dirty="0" err="1">
                <a:latin typeface="Comic Sans MS" panose="030F0702030302020204" pitchFamily="66" charset="0"/>
              </a:rPr>
              <a:t>out</a:t>
            </a:r>
            <a:r>
              <a:rPr lang="sk-SK" sz="2200" dirty="0">
                <a:latin typeface="Comic Sans MS" panose="030F0702030302020204" pitchFamily="66" charset="0"/>
              </a:rPr>
              <a:t> </a:t>
            </a:r>
            <a:r>
              <a:rPr lang="sk-SK" sz="2200" dirty="0" err="1">
                <a:latin typeface="Comic Sans MS" panose="030F0702030302020204" pitchFamily="66" charset="0"/>
              </a:rPr>
              <a:t>to</a:t>
            </a:r>
            <a:r>
              <a:rPr lang="sk-SK" sz="2200" dirty="0">
                <a:latin typeface="Comic Sans MS" panose="030F0702030302020204" pitchFamily="66" charset="0"/>
              </a:rPr>
              <a:t> a </a:t>
            </a:r>
            <a:r>
              <a:rPr lang="sk-SK" sz="2200" dirty="0" err="1">
                <a:latin typeface="Comic Sans MS" panose="030F0702030302020204" pitchFamily="66" charset="0"/>
              </a:rPr>
              <a:t>wide</a:t>
            </a:r>
            <a:r>
              <a:rPr lang="sk-SK" sz="2200" dirty="0">
                <a:latin typeface="Comic Sans MS" panose="030F0702030302020204" pitchFamily="66" charset="0"/>
              </a:rPr>
              <a:t> </a:t>
            </a:r>
            <a:r>
              <a:rPr lang="sk-SK" sz="2200" dirty="0" err="1">
                <a:latin typeface="Comic Sans MS" panose="030F0702030302020204" pitchFamily="66" charset="0"/>
              </a:rPr>
              <a:t>range</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spectators</a:t>
            </a:r>
            <a:r>
              <a:rPr lang="sk-SK" sz="2200" dirty="0">
                <a:latin typeface="Comic Sans MS" panose="030F0702030302020204" pitchFamily="66" charset="0"/>
              </a:rPr>
              <a:t>. In </a:t>
            </a:r>
            <a:r>
              <a:rPr lang="sk-SK" sz="2200" dirty="0" err="1">
                <a:latin typeface="Comic Sans MS" panose="030F0702030302020204" pitchFamily="66" charset="0"/>
              </a:rPr>
              <a:t>addition</a:t>
            </a:r>
            <a:r>
              <a:rPr lang="sk-SK" sz="2200" dirty="0">
                <a:latin typeface="Comic Sans MS" panose="030F0702030302020204" pitchFamily="66" charset="0"/>
              </a:rPr>
              <a:t> to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original</a:t>
            </a:r>
            <a:r>
              <a:rPr lang="sk-SK" sz="2200" dirty="0">
                <a:latin typeface="Comic Sans MS" panose="030F0702030302020204" pitchFamily="66" charset="0"/>
              </a:rPr>
              <a:t> </a:t>
            </a:r>
            <a:r>
              <a:rPr lang="sk-SK" sz="2200" dirty="0" err="1">
                <a:latin typeface="Comic Sans MS" panose="030F0702030302020204" pitchFamily="66" charset="0"/>
              </a:rPr>
              <a:t>works</a:t>
            </a:r>
            <a:r>
              <a:rPr lang="sk-SK" sz="2200" dirty="0">
                <a:latin typeface="Comic Sans MS" panose="030F0702030302020204" pitchFamily="66" charset="0"/>
              </a:rPr>
              <a:t> </a:t>
            </a:r>
            <a:r>
              <a:rPr lang="sk-SK" sz="2200" dirty="0" err="1">
                <a:latin typeface="Comic Sans MS" panose="030F0702030302020204" pitchFamily="66" charset="0"/>
              </a:rPr>
              <a:t>for</a:t>
            </a:r>
            <a:r>
              <a:rPr lang="sk-SK" sz="2200" dirty="0">
                <a:latin typeface="Comic Sans MS" panose="030F0702030302020204" pitchFamily="66" charset="0"/>
              </a:rPr>
              <a:t> </a:t>
            </a:r>
            <a:r>
              <a:rPr lang="sk-SK" sz="2200" dirty="0" err="1">
                <a:latin typeface="Comic Sans MS" panose="030F0702030302020204" pitchFamily="66" charset="0"/>
              </a:rPr>
              <a:t>adults</a:t>
            </a:r>
            <a:r>
              <a:rPr lang="sk-SK" sz="2200" dirty="0">
                <a:latin typeface="Comic Sans MS" panose="030F0702030302020204" pitchFamily="66" charset="0"/>
              </a:rPr>
              <a:t>, </a:t>
            </a:r>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also</a:t>
            </a:r>
            <a:r>
              <a:rPr lang="sk-SK" sz="2200" dirty="0">
                <a:latin typeface="Comic Sans MS" panose="030F0702030302020204" pitchFamily="66" charset="0"/>
              </a:rPr>
              <a:t> </a:t>
            </a:r>
            <a:r>
              <a:rPr lang="sk-SK" sz="2200" dirty="0" err="1">
                <a:latin typeface="Comic Sans MS" panose="030F0702030302020204" pitchFamily="66" charset="0"/>
              </a:rPr>
              <a:t>created</a:t>
            </a:r>
            <a:r>
              <a:rPr lang="sk-SK" sz="2200" dirty="0">
                <a:latin typeface="Comic Sans MS" panose="030F0702030302020204" pitchFamily="66" charset="0"/>
              </a:rPr>
              <a:t> </a:t>
            </a:r>
            <a:r>
              <a:rPr lang="sk-SK" sz="2200" dirty="0" err="1">
                <a:latin typeface="Comic Sans MS" panose="030F0702030302020204" pitchFamily="66" charset="0"/>
              </a:rPr>
              <a:t>workshops</a:t>
            </a:r>
            <a:r>
              <a:rPr lang="sk-SK" sz="2200" dirty="0">
                <a:latin typeface="Comic Sans MS" panose="030F0702030302020204" pitchFamily="66" charset="0"/>
              </a:rPr>
              <a:t> </a:t>
            </a:r>
            <a:r>
              <a:rPr lang="sk-SK" sz="2200" dirty="0" err="1">
                <a:latin typeface="Comic Sans MS" panose="030F0702030302020204" pitchFamily="66" charset="0"/>
              </a:rPr>
              <a:t>for</a:t>
            </a:r>
            <a:r>
              <a:rPr lang="sk-SK" sz="2200" dirty="0">
                <a:latin typeface="Comic Sans MS" panose="030F0702030302020204" pitchFamily="66" charset="0"/>
              </a:rPr>
              <a:t> </a:t>
            </a:r>
            <a:r>
              <a:rPr lang="sk-SK" sz="2200" dirty="0" err="1">
                <a:latin typeface="Comic Sans MS" panose="030F0702030302020204" pitchFamily="66" charset="0"/>
              </a:rPr>
              <a:t>children</a:t>
            </a:r>
            <a:r>
              <a:rPr lang="sk-SK" sz="2200" dirty="0">
                <a:latin typeface="Comic Sans MS" panose="030F0702030302020204" pitchFamily="66" charset="0"/>
              </a:rPr>
              <a:t> and </a:t>
            </a:r>
            <a:r>
              <a:rPr lang="sk-SK" sz="2200" dirty="0" err="1" smtClean="0">
                <a:latin typeface="Comic Sans MS" panose="030F0702030302020204" pitchFamily="66" charset="0"/>
              </a:rPr>
              <a:t>youth</a:t>
            </a:r>
            <a:r>
              <a:rPr lang="sk-SK" sz="2200" dirty="0" smtClean="0">
                <a:latin typeface="Comic Sans MS" panose="030F0702030302020204" pitchFamily="66" charset="0"/>
              </a:rPr>
              <a:t>.</a:t>
            </a:r>
            <a:endParaRPr lang="sk-SK" sz="2200" dirty="0">
              <a:latin typeface="Comic Sans MS" panose="030F0702030302020204" pitchFamily="66" charset="0"/>
            </a:endParaRP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7714" y="2068488"/>
            <a:ext cx="5079382" cy="3379890"/>
          </a:xfrm>
          <a:prstGeom prst="rect">
            <a:avLst/>
          </a:prstGeom>
        </p:spPr>
      </p:pic>
      <p:pic>
        <p:nvPicPr>
          <p:cNvPr id="6"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602" y="5812904"/>
            <a:ext cx="8308086" cy="3245346"/>
          </a:xfrm>
          <a:prstGeom prst="rect">
            <a:avLst/>
          </a:prstGeom>
        </p:spPr>
      </p:pic>
    </p:spTree>
    <p:extLst>
      <p:ext uri="{BB962C8B-B14F-4D97-AF65-F5344CB8AC3E}">
        <p14:creationId xmlns:p14="http://schemas.microsoft.com/office/powerpoint/2010/main" val="272409111"/>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descr="kosice-spievajuca-fontana.jpg"/>
          <p:cNvPicPr/>
          <p:nvPr/>
        </p:nvPicPr>
        <p:blipFill>
          <a:blip r:embed="rId2" cstate="print"/>
          <a:stretch>
            <a:fillRect/>
          </a:stretch>
        </p:blipFill>
        <p:spPr>
          <a:xfrm>
            <a:off x="5062240" y="2898561"/>
            <a:ext cx="3456424" cy="2266271"/>
          </a:xfrm>
          <a:prstGeom prst="rect">
            <a:avLst/>
          </a:prstGeom>
        </p:spPr>
      </p:pic>
      <p:sp>
        <p:nvSpPr>
          <p:cNvPr id="3" name="Obdĺžnik 2"/>
          <p:cNvSpPr/>
          <p:nvPr/>
        </p:nvSpPr>
        <p:spPr>
          <a:xfrm>
            <a:off x="373578" y="556320"/>
            <a:ext cx="7186584" cy="1169551"/>
          </a:xfrm>
          <a:prstGeom prst="rect">
            <a:avLst/>
          </a:prstGeom>
        </p:spPr>
        <p:txBody>
          <a:bodyPr wrap="none">
            <a:spAutoFit/>
          </a:bodyPr>
          <a:lstStyle/>
          <a:p>
            <a:r>
              <a:rPr lang="sk-SK" sz="7000" b="1" dirty="0" err="1">
                <a:solidFill>
                  <a:srgbClr val="F8F8F8"/>
                </a:solidFill>
                <a:latin typeface="Comic Sans MS" panose="030F0702030302020204" pitchFamily="66" charset="0"/>
              </a:rPr>
              <a:t>Singing</a:t>
            </a:r>
            <a:r>
              <a:rPr lang="sk-SK" sz="7000" b="1" dirty="0">
                <a:solidFill>
                  <a:srgbClr val="F8F8F8"/>
                </a:solidFill>
                <a:latin typeface="Comic Sans MS" panose="030F0702030302020204" pitchFamily="66" charset="0"/>
              </a:rPr>
              <a:t> </a:t>
            </a:r>
            <a:r>
              <a:rPr lang="sk-SK" sz="7000" b="1" dirty="0" err="1">
                <a:solidFill>
                  <a:srgbClr val="F8F8F8"/>
                </a:solidFill>
                <a:latin typeface="Comic Sans MS" panose="030F0702030302020204" pitchFamily="66" charset="0"/>
              </a:rPr>
              <a:t>Fountain</a:t>
            </a:r>
            <a:endParaRPr lang="sk-SK" sz="7000" b="1" dirty="0">
              <a:solidFill>
                <a:srgbClr val="F8F8F8"/>
              </a:solidFill>
              <a:latin typeface="Comic Sans MS" panose="030F0702030302020204" pitchFamily="66" charset="0"/>
            </a:endParaRPr>
          </a:p>
        </p:txBody>
      </p:sp>
      <p:sp>
        <p:nvSpPr>
          <p:cNvPr id="4" name="Obdĺžnik 3"/>
          <p:cNvSpPr/>
          <p:nvPr/>
        </p:nvSpPr>
        <p:spPr>
          <a:xfrm>
            <a:off x="741760" y="5380851"/>
            <a:ext cx="11521280" cy="3816429"/>
          </a:xfrm>
          <a:prstGeom prst="rect">
            <a:avLst/>
          </a:prstGeom>
        </p:spPr>
        <p:txBody>
          <a:bodyPr wrap="square">
            <a:spAutoFit/>
          </a:bodyPr>
          <a:lstStyle/>
          <a:p>
            <a:pPr algn="just"/>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singing</a:t>
            </a:r>
            <a:r>
              <a:rPr lang="sk-SK" sz="2200" dirty="0">
                <a:latin typeface="Comic Sans MS" panose="030F0702030302020204" pitchFamily="66" charset="0"/>
              </a:rPr>
              <a:t> </a:t>
            </a:r>
            <a:r>
              <a:rPr lang="sk-SK" sz="2200" dirty="0" err="1">
                <a:latin typeface="Comic Sans MS" panose="030F0702030302020204" pitchFamily="66" charset="0"/>
              </a:rPr>
              <a:t>fountain</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 </a:t>
            </a:r>
            <a:r>
              <a:rPr lang="sk-SK" sz="2200" dirty="0" err="1">
                <a:latin typeface="Comic Sans MS" panose="030F0702030302020204" pitchFamily="66" charset="0"/>
              </a:rPr>
              <a:t>fountain</a:t>
            </a:r>
            <a:r>
              <a:rPr lang="sk-SK" sz="2200" dirty="0">
                <a:latin typeface="Comic Sans MS" panose="030F0702030302020204" pitchFamily="66" charset="0"/>
              </a:rPr>
              <a:t> on Hlavná </a:t>
            </a:r>
            <a:r>
              <a:rPr lang="sk-SK" sz="2200" dirty="0" err="1">
                <a:latin typeface="Comic Sans MS" panose="030F0702030302020204" pitchFamily="66" charset="0"/>
              </a:rPr>
              <a:t>Street</a:t>
            </a:r>
            <a:r>
              <a:rPr lang="sk-SK" sz="2200" dirty="0">
                <a:latin typeface="Comic Sans MS" panose="030F0702030302020204" pitchFamily="66" charset="0"/>
              </a:rPr>
              <a:t> in Košice. </a:t>
            </a:r>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located</a:t>
            </a:r>
            <a:r>
              <a:rPr lang="sk-SK" sz="2200" dirty="0">
                <a:latin typeface="Comic Sans MS" panose="030F0702030302020204" pitchFamily="66" charset="0"/>
              </a:rPr>
              <a:t> </a:t>
            </a:r>
            <a:r>
              <a:rPr lang="sk-SK" sz="2200" dirty="0" err="1">
                <a:latin typeface="Comic Sans MS" panose="030F0702030302020204" pitchFamily="66" charset="0"/>
              </a:rPr>
              <a:t>between</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Košice State </a:t>
            </a:r>
            <a:r>
              <a:rPr lang="sk-SK" sz="2200" dirty="0" err="1">
                <a:latin typeface="Comic Sans MS" panose="030F0702030302020204" pitchFamily="66" charset="0"/>
              </a:rPr>
              <a:t>Theater</a:t>
            </a:r>
            <a:r>
              <a:rPr lang="sk-SK" sz="2200" dirty="0">
                <a:latin typeface="Comic Sans MS" panose="030F0702030302020204" pitchFamily="66" charset="0"/>
              </a:rPr>
              <a:t> and </a:t>
            </a:r>
            <a:r>
              <a:rPr lang="sk-SK" sz="2200" dirty="0" err="1">
                <a:latin typeface="Comic Sans MS" panose="030F0702030302020204" pitchFamily="66" charset="0"/>
              </a:rPr>
              <a:t>St</a:t>
            </a:r>
            <a:r>
              <a:rPr lang="sk-SK" sz="2200" dirty="0">
                <a:latin typeface="Comic Sans MS" panose="030F0702030302020204" pitchFamily="66" charset="0"/>
              </a:rPr>
              <a:t> </a:t>
            </a:r>
            <a:r>
              <a:rPr lang="sk-SK" sz="2200" dirty="0" err="1">
                <a:latin typeface="Comic Sans MS" panose="030F0702030302020204" pitchFamily="66" charset="0"/>
              </a:rPr>
              <a:t>Elizabeth</a:t>
            </a:r>
            <a:r>
              <a:rPr lang="sk-SK" sz="2200" dirty="0">
                <a:latin typeface="Comic Sans MS" panose="030F0702030302020204" pitchFamily="66" charset="0"/>
              </a:rPr>
              <a:t> </a:t>
            </a:r>
            <a:r>
              <a:rPr lang="sk-SK" sz="2200" dirty="0" err="1">
                <a:latin typeface="Comic Sans MS" panose="030F0702030302020204" pitchFamily="66" charset="0"/>
              </a:rPr>
              <a:t>Cathedral</a:t>
            </a:r>
            <a:r>
              <a:rPr lang="sk-SK" sz="2200" dirty="0">
                <a:latin typeface="Comic Sans MS" panose="030F0702030302020204" pitchFamily="66" charset="0"/>
              </a:rPr>
              <a:t>. </a:t>
            </a:r>
            <a:r>
              <a:rPr lang="sk-SK" sz="2200" dirty="0" err="1">
                <a:latin typeface="Comic Sans MS" panose="030F0702030302020204" pitchFamily="66" charset="0"/>
              </a:rPr>
              <a:t>When</a:t>
            </a:r>
            <a:r>
              <a:rPr lang="sk-SK" sz="2200" dirty="0">
                <a:latin typeface="Comic Sans MS" panose="030F0702030302020204" pitchFamily="66" charset="0"/>
              </a:rPr>
              <a:t> </a:t>
            </a:r>
            <a:r>
              <a:rPr lang="sk-SK" sz="2200" dirty="0" err="1">
                <a:latin typeface="Comic Sans MS" panose="030F0702030302020204" pitchFamily="66" charset="0"/>
              </a:rPr>
              <a:t>playing</a:t>
            </a:r>
            <a:r>
              <a:rPr lang="sk-SK" sz="2200" dirty="0">
                <a:latin typeface="Comic Sans MS" panose="030F0702030302020204" pitchFamily="66" charset="0"/>
              </a:rPr>
              <a:t> </a:t>
            </a:r>
            <a:r>
              <a:rPr lang="sk-SK" sz="2200" dirty="0" err="1">
                <a:latin typeface="Comic Sans MS" panose="030F0702030302020204" pitchFamily="66" charset="0"/>
              </a:rPr>
              <a:t>music</a:t>
            </a:r>
            <a:r>
              <a:rPr lang="sk-SK" sz="2200" dirty="0">
                <a:latin typeface="Comic Sans MS" panose="030F0702030302020204" pitchFamily="66" charset="0"/>
              </a:rPr>
              <a:t>, </a:t>
            </a:r>
            <a:r>
              <a:rPr lang="sk-SK" sz="2200" dirty="0" err="1">
                <a:latin typeface="Comic Sans MS" panose="030F0702030302020204" pitchFamily="66" charset="0"/>
              </a:rPr>
              <a:t>water</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splashing</a:t>
            </a:r>
            <a:r>
              <a:rPr lang="sk-SK" sz="2200" dirty="0">
                <a:latin typeface="Comic Sans MS" panose="030F0702030302020204" pitchFamily="66" charset="0"/>
              </a:rPr>
              <a:t> and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colorful</a:t>
            </a:r>
            <a:r>
              <a:rPr lang="sk-SK" sz="2200" dirty="0">
                <a:latin typeface="Comic Sans MS" panose="030F0702030302020204" pitchFamily="66" charset="0"/>
              </a:rPr>
              <a:t> </a:t>
            </a:r>
            <a:r>
              <a:rPr lang="sk-SK" sz="2200" dirty="0" err="1">
                <a:latin typeface="Comic Sans MS" panose="030F0702030302020204" pitchFamily="66" charset="0"/>
              </a:rPr>
              <a:t>fountain</a:t>
            </a:r>
            <a:r>
              <a:rPr lang="sk-SK" sz="2200" dirty="0">
                <a:latin typeface="Comic Sans MS" panose="030F0702030302020204" pitchFamily="66" charset="0"/>
              </a:rPr>
              <a:t> </a:t>
            </a:r>
            <a:r>
              <a:rPr lang="sk-SK" sz="2200" dirty="0" err="1">
                <a:latin typeface="Comic Sans MS" panose="030F0702030302020204" pitchFamily="66" charset="0"/>
              </a:rPr>
              <a:t>lighting</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regulated</a:t>
            </a:r>
            <a:r>
              <a:rPr lang="sk-SK" sz="2200" dirty="0">
                <a:latin typeface="Comic Sans MS" panose="030F0702030302020204" pitchFamily="66" charset="0"/>
              </a:rPr>
              <a:t> </a:t>
            </a:r>
            <a:r>
              <a:rPr lang="sk-SK" sz="2200" dirty="0" err="1">
                <a:latin typeface="Comic Sans MS" panose="030F0702030302020204" pitchFamily="66" charset="0"/>
              </a:rPr>
              <a:t>based</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tones</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music</a:t>
            </a:r>
            <a:r>
              <a:rPr lang="sk-SK" sz="2200" dirty="0">
                <a:latin typeface="Comic Sans MS" panose="030F0702030302020204" pitchFamily="66" charset="0"/>
              </a:rPr>
              <a:t>. </a:t>
            </a:r>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oldest</a:t>
            </a:r>
            <a:r>
              <a:rPr lang="sk-SK" sz="2200" dirty="0">
                <a:latin typeface="Comic Sans MS" panose="030F0702030302020204" pitchFamily="66" charset="0"/>
              </a:rPr>
              <a:t> </a:t>
            </a:r>
            <a:r>
              <a:rPr lang="sk-SK" sz="2200" dirty="0" err="1">
                <a:latin typeface="Comic Sans MS" panose="030F0702030302020204" pitchFamily="66" charset="0"/>
              </a:rPr>
              <a:t>fountain</a:t>
            </a:r>
            <a:r>
              <a:rPr lang="sk-SK" sz="2200" dirty="0">
                <a:latin typeface="Comic Sans MS" panose="030F0702030302020204" pitchFamily="66" charset="0"/>
              </a:rPr>
              <a:t> in Slovakia. In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summer</a:t>
            </a:r>
            <a:r>
              <a:rPr lang="sk-SK" sz="2200" dirty="0">
                <a:latin typeface="Comic Sans MS" panose="030F0702030302020204" pitchFamily="66" charset="0"/>
              </a:rPr>
              <a:t> </a:t>
            </a:r>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not</a:t>
            </a:r>
            <a:r>
              <a:rPr lang="sk-SK" sz="2200" dirty="0">
                <a:latin typeface="Comic Sans MS" panose="030F0702030302020204" pitchFamily="66" charset="0"/>
              </a:rPr>
              <a:t> </a:t>
            </a:r>
            <a:r>
              <a:rPr lang="sk-SK" sz="2200" dirty="0" err="1">
                <a:latin typeface="Comic Sans MS" panose="030F0702030302020204" pitchFamily="66" charset="0"/>
              </a:rPr>
              <a:t>only</a:t>
            </a:r>
            <a:r>
              <a:rPr lang="sk-SK" sz="2200" dirty="0">
                <a:latin typeface="Comic Sans MS" panose="030F0702030302020204" pitchFamily="66" charset="0"/>
              </a:rPr>
              <a:t> </a:t>
            </a:r>
            <a:r>
              <a:rPr lang="sk-SK" sz="2200" dirty="0" err="1">
                <a:latin typeface="Comic Sans MS" panose="030F0702030302020204" pitchFamily="66" charset="0"/>
              </a:rPr>
              <a:t>splashes</a:t>
            </a:r>
            <a:r>
              <a:rPr lang="sk-SK" sz="2200" dirty="0">
                <a:latin typeface="Comic Sans MS" panose="030F0702030302020204" pitchFamily="66" charset="0"/>
              </a:rPr>
              <a:t> on </a:t>
            </a:r>
            <a:r>
              <a:rPr lang="sk-SK" sz="2200" dirty="0" err="1">
                <a:latin typeface="Comic Sans MS" panose="030F0702030302020204" pitchFamily="66" charset="0"/>
              </a:rPr>
              <a:t>its</a:t>
            </a:r>
            <a:r>
              <a:rPr lang="sk-SK" sz="2200" dirty="0">
                <a:latin typeface="Comic Sans MS" panose="030F0702030302020204" pitchFamily="66" charset="0"/>
              </a:rPr>
              <a:t> </a:t>
            </a:r>
            <a:r>
              <a:rPr lang="sk-SK" sz="2200" dirty="0" err="1">
                <a:latin typeface="Comic Sans MS" panose="030F0702030302020204" pitchFamily="66" charset="0"/>
              </a:rPr>
              <a:t>own</a:t>
            </a:r>
            <a:r>
              <a:rPr lang="sk-SK" sz="2200" dirty="0">
                <a:latin typeface="Comic Sans MS" panose="030F0702030302020204" pitchFamily="66" charset="0"/>
              </a:rPr>
              <a:t> </a:t>
            </a:r>
            <a:r>
              <a:rPr lang="sk-SK" sz="2200" dirty="0" err="1">
                <a:latin typeface="Comic Sans MS" panose="030F0702030302020204" pitchFamily="66" charset="0"/>
              </a:rPr>
              <a:t>music</a:t>
            </a:r>
            <a:r>
              <a:rPr lang="sk-SK" sz="2200" dirty="0">
                <a:latin typeface="Comic Sans MS" panose="030F0702030302020204" pitchFamily="66" charset="0"/>
              </a:rPr>
              <a:t>, </a:t>
            </a:r>
            <a:r>
              <a:rPr lang="sk-SK" sz="2200" dirty="0" err="1">
                <a:latin typeface="Comic Sans MS" panose="030F0702030302020204" pitchFamily="66" charset="0"/>
              </a:rPr>
              <a:t>but</a:t>
            </a:r>
            <a:r>
              <a:rPr lang="sk-SK" sz="2200" dirty="0">
                <a:latin typeface="Comic Sans MS" panose="030F0702030302020204" pitchFamily="66" charset="0"/>
              </a:rPr>
              <a:t> </a:t>
            </a:r>
            <a:r>
              <a:rPr lang="sk-SK" sz="2200" dirty="0" err="1">
                <a:latin typeface="Comic Sans MS" panose="030F0702030302020204" pitchFamily="66" charset="0"/>
              </a:rPr>
              <a:t>every</a:t>
            </a:r>
            <a:r>
              <a:rPr lang="sk-SK" sz="2200" dirty="0">
                <a:latin typeface="Comic Sans MS" panose="030F0702030302020204" pitchFamily="66" charset="0"/>
              </a:rPr>
              <a:t> </a:t>
            </a:r>
            <a:r>
              <a:rPr lang="sk-SK" sz="2200" dirty="0" err="1">
                <a:latin typeface="Comic Sans MS" panose="030F0702030302020204" pitchFamily="66" charset="0"/>
              </a:rPr>
              <a:t>hour</a:t>
            </a:r>
            <a:r>
              <a:rPr lang="sk-SK" sz="2200" dirty="0">
                <a:latin typeface="Comic Sans MS" panose="030F0702030302020204" pitchFamily="66" charset="0"/>
              </a:rPr>
              <a:t> </a:t>
            </a:r>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splashes</a:t>
            </a:r>
            <a:r>
              <a:rPr lang="sk-SK" sz="2200" dirty="0">
                <a:latin typeface="Comic Sans MS" panose="030F0702030302020204" pitchFamily="66" charset="0"/>
              </a:rPr>
              <a:t>  to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sounds</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chime</a:t>
            </a:r>
            <a:r>
              <a:rPr lang="sk-SK" sz="2200" dirty="0">
                <a:latin typeface="Comic Sans MS" panose="030F0702030302020204" pitchFamily="66" charset="0"/>
              </a:rPr>
              <a:t> </a:t>
            </a:r>
            <a:r>
              <a:rPr lang="sk-SK" sz="2200" dirty="0" err="1">
                <a:latin typeface="Comic Sans MS" panose="030F0702030302020204" pitchFamily="66" charset="0"/>
              </a:rPr>
              <a:t>that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part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park </a:t>
            </a:r>
            <a:r>
              <a:rPr lang="sk-SK" sz="2200" dirty="0" err="1">
                <a:latin typeface="Comic Sans MS" panose="030F0702030302020204" pitchFamily="66" charset="0"/>
              </a:rPr>
              <a:t>where</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fountainis</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Fountain</a:t>
            </a:r>
            <a:r>
              <a:rPr lang="sk-SK" sz="2200" dirty="0">
                <a:latin typeface="Comic Sans MS" panose="030F0702030302020204" pitchFamily="66" charset="0"/>
              </a:rPr>
              <a:t> has more </a:t>
            </a:r>
            <a:r>
              <a:rPr lang="sk-SK" sz="2200" dirty="0" err="1">
                <a:latin typeface="Comic Sans MS" panose="030F0702030302020204" pitchFamily="66" charset="0"/>
              </a:rPr>
              <a:t>than</a:t>
            </a:r>
            <a:r>
              <a:rPr lang="sk-SK" sz="2200" dirty="0">
                <a:latin typeface="Comic Sans MS" panose="030F0702030302020204" pitchFamily="66" charset="0"/>
              </a:rPr>
              <a:t> 100 </a:t>
            </a:r>
            <a:r>
              <a:rPr lang="sk-SK" sz="2200" dirty="0" err="1">
                <a:latin typeface="Comic Sans MS" panose="030F0702030302020204" pitchFamily="66" charset="0"/>
              </a:rPr>
              <a:t>songs</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chime</a:t>
            </a:r>
            <a:r>
              <a:rPr lang="sk-SK" sz="2200" dirty="0">
                <a:latin typeface="Comic Sans MS" panose="030F0702030302020204" pitchFamily="66" charset="0"/>
              </a:rPr>
              <a:t> has 22 </a:t>
            </a:r>
            <a:r>
              <a:rPr lang="sk-SK" sz="2200" dirty="0" err="1">
                <a:latin typeface="Comic Sans MS" panose="030F0702030302020204" pitchFamily="66" charset="0"/>
              </a:rPr>
              <a:t>bells</a:t>
            </a:r>
            <a:r>
              <a:rPr lang="sk-SK" sz="2200" dirty="0">
                <a:latin typeface="Comic Sans MS" panose="030F0702030302020204" pitchFamily="66" charset="0"/>
              </a:rPr>
              <a:t>, </a:t>
            </a:r>
            <a:r>
              <a:rPr lang="sk-SK" sz="2200" dirty="0" err="1">
                <a:latin typeface="Comic Sans MS" panose="030F0702030302020204" pitchFamily="66" charset="0"/>
              </a:rPr>
              <a:t>symbolising</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number</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urban</a:t>
            </a:r>
            <a:r>
              <a:rPr lang="sk-SK" sz="2200" dirty="0">
                <a:latin typeface="Comic Sans MS" panose="030F0702030302020204" pitchFamily="66" charset="0"/>
              </a:rPr>
              <a:t> </a:t>
            </a:r>
            <a:r>
              <a:rPr lang="sk-SK" sz="2200" dirty="0" err="1">
                <a:latin typeface="Comic Sans MS" panose="030F0702030302020204" pitchFamily="66" charset="0"/>
              </a:rPr>
              <a:t>parts</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Košice, </a:t>
            </a:r>
            <a:r>
              <a:rPr lang="sk-SK" sz="2200" dirty="0" err="1">
                <a:latin typeface="Comic Sans MS" panose="030F0702030302020204" pitchFamily="66" charset="0"/>
              </a:rPr>
              <a:t>weighing</a:t>
            </a:r>
            <a:r>
              <a:rPr lang="sk-SK" sz="2200" dirty="0">
                <a:latin typeface="Comic Sans MS" panose="030F0702030302020204" pitchFamily="66" charset="0"/>
              </a:rPr>
              <a:t> </a:t>
            </a:r>
            <a:r>
              <a:rPr lang="sk-SK" sz="2200" dirty="0" err="1">
                <a:latin typeface="Comic Sans MS" panose="030F0702030302020204" pitchFamily="66" charset="0"/>
              </a:rPr>
              <a:t>almost</a:t>
            </a:r>
            <a:r>
              <a:rPr lang="sk-SK" sz="2200" dirty="0">
                <a:latin typeface="Comic Sans MS" panose="030F0702030302020204" pitchFamily="66" charset="0"/>
              </a:rPr>
              <a:t> 1.5 </a:t>
            </a:r>
            <a:r>
              <a:rPr lang="sk-SK" sz="2200" dirty="0" err="1">
                <a:latin typeface="Comic Sans MS" panose="030F0702030302020204" pitchFamily="66" charset="0"/>
              </a:rPr>
              <a:t>tons</a:t>
            </a:r>
            <a:r>
              <a:rPr lang="sk-SK" sz="2200" dirty="0">
                <a:latin typeface="Comic Sans MS" panose="030F0702030302020204" pitchFamily="66" charset="0"/>
              </a:rPr>
              <a:t> and </a:t>
            </a:r>
            <a:r>
              <a:rPr lang="sk-SK" sz="2200" dirty="0" err="1">
                <a:latin typeface="Comic Sans MS" panose="030F0702030302020204" pitchFamily="66" charset="0"/>
              </a:rPr>
              <a:t>having</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shape</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 </a:t>
            </a:r>
            <a:r>
              <a:rPr lang="sk-SK" sz="2200" dirty="0" err="1">
                <a:latin typeface="Comic Sans MS" panose="030F0702030302020204" pitchFamily="66" charset="0"/>
              </a:rPr>
              <a:t>column</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Fountain</a:t>
            </a:r>
            <a:r>
              <a:rPr lang="sk-SK" sz="2200" dirty="0">
                <a:latin typeface="Comic Sans MS" panose="030F0702030302020204" pitchFamily="66" charset="0"/>
              </a:rPr>
              <a:t> </a:t>
            </a:r>
            <a:r>
              <a:rPr lang="sk-SK" sz="2200" dirty="0" err="1">
                <a:latin typeface="Comic Sans MS" panose="030F0702030302020204" pitchFamily="66" charset="0"/>
              </a:rPr>
              <a:t>also</a:t>
            </a:r>
            <a:r>
              <a:rPr lang="sk-SK" sz="2200" dirty="0">
                <a:latin typeface="Comic Sans MS" panose="030F0702030302020204" pitchFamily="66" charset="0"/>
              </a:rPr>
              <a:t> </a:t>
            </a:r>
            <a:r>
              <a:rPr lang="sk-SK" sz="2200" dirty="0" err="1">
                <a:latin typeface="Comic Sans MS" panose="030F0702030302020204" pitchFamily="66" charset="0"/>
              </a:rPr>
              <a:t>responds</a:t>
            </a:r>
            <a:r>
              <a:rPr lang="sk-SK" sz="2200" dirty="0">
                <a:latin typeface="Comic Sans MS" panose="030F0702030302020204" pitchFamily="66" charset="0"/>
              </a:rPr>
              <a:t> to </a:t>
            </a:r>
            <a:r>
              <a:rPr lang="sk-SK" sz="2200" dirty="0" err="1">
                <a:latin typeface="Comic Sans MS" panose="030F0702030302020204" pitchFamily="66" charset="0"/>
              </a:rPr>
              <a:t>live</a:t>
            </a:r>
            <a:r>
              <a:rPr lang="sk-SK" sz="2200" dirty="0">
                <a:latin typeface="Comic Sans MS" panose="030F0702030302020204" pitchFamily="66" charset="0"/>
              </a:rPr>
              <a:t> </a:t>
            </a:r>
            <a:r>
              <a:rPr lang="sk-SK" sz="2200" dirty="0" err="1">
                <a:latin typeface="Comic Sans MS" panose="030F0702030302020204" pitchFamily="66" charset="0"/>
              </a:rPr>
              <a:t>music</a:t>
            </a:r>
            <a:r>
              <a:rPr lang="sk-SK" sz="2200" dirty="0">
                <a:latin typeface="Comic Sans MS" panose="030F0702030302020204" pitchFamily="66" charset="0"/>
              </a:rPr>
              <a:t> </a:t>
            </a:r>
            <a:r>
              <a:rPr lang="sk-SK" sz="2200" dirty="0" err="1">
                <a:latin typeface="Comic Sans MS" panose="030F0702030302020204" pitchFamily="66" charset="0"/>
              </a:rPr>
              <a:t>from</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State </a:t>
            </a:r>
            <a:r>
              <a:rPr lang="sk-SK" sz="2200" dirty="0" err="1">
                <a:latin typeface="Comic Sans MS" panose="030F0702030302020204" pitchFamily="66" charset="0"/>
              </a:rPr>
              <a:t>Theater</a:t>
            </a:r>
            <a:r>
              <a:rPr lang="sk-SK" sz="2200" dirty="0">
                <a:latin typeface="Comic Sans MS" panose="030F0702030302020204" pitchFamily="66" charset="0"/>
              </a:rPr>
              <a:t>,  </a:t>
            </a:r>
            <a:r>
              <a:rPr lang="sk-SK" sz="2200" dirty="0" err="1">
                <a:latin typeface="Comic Sans MS" panose="030F0702030302020204" pitchFamily="66" charset="0"/>
              </a:rPr>
              <a:t>that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an</a:t>
            </a:r>
            <a:r>
              <a:rPr lang="sk-SK" sz="2200" dirty="0">
                <a:latin typeface="Comic Sans MS" panose="030F0702030302020204" pitchFamily="66" charset="0"/>
              </a:rPr>
              <a:t> </a:t>
            </a:r>
            <a:r>
              <a:rPr lang="sk-SK" sz="2200" dirty="0" err="1">
                <a:latin typeface="Comic Sans MS" panose="030F0702030302020204" pitchFamily="66" charset="0"/>
              </a:rPr>
              <a:t>incredible</a:t>
            </a:r>
            <a:r>
              <a:rPr lang="sk-SK" sz="2200" dirty="0">
                <a:latin typeface="Comic Sans MS" panose="030F0702030302020204" pitchFamily="66" charset="0"/>
              </a:rPr>
              <a:t> </a:t>
            </a:r>
            <a:r>
              <a:rPr lang="sk-SK" sz="2200" dirty="0" err="1">
                <a:latin typeface="Comic Sans MS" panose="030F0702030302020204" pitchFamily="66" charset="0"/>
              </a:rPr>
              <a:t>experience</a:t>
            </a:r>
            <a:r>
              <a:rPr lang="sk-SK" sz="2200" dirty="0">
                <a:latin typeface="Comic Sans MS" panose="030F0702030302020204" pitchFamily="66" charset="0"/>
              </a:rPr>
              <a:t> </a:t>
            </a:r>
            <a:r>
              <a:rPr lang="sk-SK" sz="2200" dirty="0" err="1">
                <a:latin typeface="Comic Sans MS" panose="030F0702030302020204" pitchFamily="66" charset="0"/>
              </a:rPr>
              <a:t>for</a:t>
            </a:r>
            <a:r>
              <a:rPr lang="sk-SK" sz="2200" dirty="0">
                <a:latin typeface="Comic Sans MS" panose="030F0702030302020204" pitchFamily="66" charset="0"/>
              </a:rPr>
              <a:t> </a:t>
            </a:r>
            <a:r>
              <a:rPr lang="sk-SK" sz="2200" dirty="0" err="1">
                <a:latin typeface="Comic Sans MS" panose="030F0702030302020204" pitchFamily="66" charset="0"/>
              </a:rPr>
              <a:t>every</a:t>
            </a:r>
            <a:r>
              <a:rPr lang="sk-SK" sz="2200" dirty="0">
                <a:latin typeface="Comic Sans MS" panose="030F0702030302020204" pitchFamily="66" charset="0"/>
              </a:rPr>
              <a:t> </a:t>
            </a:r>
            <a:r>
              <a:rPr lang="sk-SK" sz="2200" dirty="0" err="1">
                <a:latin typeface="Comic Sans MS" panose="030F0702030302020204" pitchFamily="66" charset="0"/>
              </a:rPr>
              <a:t>tourist</a:t>
            </a:r>
            <a:r>
              <a:rPr lang="sk-SK" sz="2200" dirty="0">
                <a:latin typeface="Comic Sans MS" panose="030F0702030302020204" pitchFamily="66" charset="0"/>
              </a:rPr>
              <a:t> </a:t>
            </a:r>
            <a:r>
              <a:rPr lang="sk-SK" sz="2200" dirty="0" err="1">
                <a:latin typeface="Comic Sans MS" panose="030F0702030302020204" pitchFamily="66" charset="0"/>
              </a:rPr>
              <a:t>who</a:t>
            </a:r>
            <a:r>
              <a:rPr lang="sk-SK" sz="2200" dirty="0">
                <a:latin typeface="Comic Sans MS" panose="030F0702030302020204" pitchFamily="66" charset="0"/>
              </a:rPr>
              <a:t> </a:t>
            </a:r>
            <a:r>
              <a:rPr lang="sk-SK" sz="2200" dirty="0" err="1">
                <a:latin typeface="Comic Sans MS" panose="030F0702030302020204" pitchFamily="66" charset="0"/>
              </a:rPr>
              <a:t>comes</a:t>
            </a:r>
            <a:r>
              <a:rPr lang="sk-SK" sz="2200" dirty="0">
                <a:latin typeface="Comic Sans MS" panose="030F0702030302020204" pitchFamily="66" charset="0"/>
              </a:rPr>
              <a:t> to Košice. </a:t>
            </a:r>
            <a:r>
              <a:rPr lang="sk-SK" sz="2200" dirty="0" err="1">
                <a:latin typeface="Comic Sans MS" panose="030F0702030302020204" pitchFamily="66" charset="0"/>
              </a:rPr>
              <a:t>There</a:t>
            </a:r>
            <a:r>
              <a:rPr lang="sk-SK" sz="2200" dirty="0">
                <a:latin typeface="Comic Sans MS" panose="030F0702030302020204" pitchFamily="66" charset="0"/>
              </a:rPr>
              <a:t> are 750 </a:t>
            </a:r>
            <a:r>
              <a:rPr lang="sk-SK" sz="2200" dirty="0" err="1">
                <a:latin typeface="Comic Sans MS" panose="030F0702030302020204" pitchFamily="66" charset="0"/>
              </a:rPr>
              <a:t>jets</a:t>
            </a:r>
            <a:r>
              <a:rPr lang="sk-SK" sz="2200" dirty="0">
                <a:latin typeface="Comic Sans MS" panose="030F0702030302020204" pitchFamily="66" charset="0"/>
              </a:rPr>
              <a:t> in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fountain</a:t>
            </a:r>
            <a:r>
              <a:rPr lang="sk-SK" sz="2200" dirty="0">
                <a:latin typeface="Comic Sans MS" panose="030F0702030302020204" pitchFamily="66" charset="0"/>
              </a:rPr>
              <a:t> </a:t>
            </a:r>
            <a:r>
              <a:rPr lang="sk-SK" sz="2200" dirty="0" err="1">
                <a:latin typeface="Comic Sans MS" panose="030F0702030302020204" pitchFamily="66" charset="0"/>
              </a:rPr>
              <a:t>that</a:t>
            </a:r>
            <a:r>
              <a:rPr lang="sk-SK" sz="2200" dirty="0">
                <a:latin typeface="Comic Sans MS" panose="030F0702030302020204" pitchFamily="66" charset="0"/>
              </a:rPr>
              <a:t> </a:t>
            </a:r>
            <a:r>
              <a:rPr lang="sk-SK" sz="2200" dirty="0" err="1">
                <a:latin typeface="Comic Sans MS" panose="030F0702030302020204" pitchFamily="66" charset="0"/>
              </a:rPr>
              <a:t>can</a:t>
            </a:r>
            <a:r>
              <a:rPr lang="sk-SK" sz="2200" dirty="0">
                <a:latin typeface="Comic Sans MS" panose="030F0702030302020204" pitchFamily="66" charset="0"/>
              </a:rPr>
              <a:t> </a:t>
            </a:r>
            <a:r>
              <a:rPr lang="sk-SK" sz="2200" dirty="0" err="1">
                <a:latin typeface="Comic Sans MS" panose="030F0702030302020204" pitchFamily="66" charset="0"/>
              </a:rPr>
              <a:t>splash</a:t>
            </a:r>
            <a:r>
              <a:rPr lang="sk-SK" sz="2200" dirty="0">
                <a:latin typeface="Comic Sans MS" panose="030F0702030302020204" pitchFamily="66" charset="0"/>
              </a:rPr>
              <a:t> </a:t>
            </a:r>
            <a:r>
              <a:rPr lang="sk-SK" sz="2200" dirty="0" err="1">
                <a:latin typeface="Comic Sans MS" panose="030F0702030302020204" pitchFamily="66" charset="0"/>
              </a:rPr>
              <a:t>water</a:t>
            </a:r>
            <a:r>
              <a:rPr lang="sk-SK" sz="2200" dirty="0">
                <a:latin typeface="Comic Sans MS" panose="030F0702030302020204" pitchFamily="66" charset="0"/>
              </a:rPr>
              <a:t> </a:t>
            </a:r>
            <a:r>
              <a:rPr lang="sk-SK" sz="2200" dirty="0" err="1">
                <a:latin typeface="Comic Sans MS" panose="030F0702030302020204" pitchFamily="66" charset="0"/>
              </a:rPr>
              <a:t>up</a:t>
            </a:r>
            <a:r>
              <a:rPr lang="sk-SK" sz="2200" dirty="0">
                <a:latin typeface="Comic Sans MS" panose="030F0702030302020204" pitchFamily="66" charset="0"/>
              </a:rPr>
              <a:t> to a </a:t>
            </a:r>
            <a:r>
              <a:rPr lang="sk-SK" sz="2200" dirty="0" err="1">
                <a:latin typeface="Comic Sans MS" panose="030F0702030302020204" pitchFamily="66" charset="0"/>
              </a:rPr>
              <a:t>height</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19 </a:t>
            </a:r>
            <a:r>
              <a:rPr lang="sk-SK" sz="2200" dirty="0" err="1">
                <a:latin typeface="Comic Sans MS" panose="030F0702030302020204" pitchFamily="66" charset="0"/>
              </a:rPr>
              <a:t>meters</a:t>
            </a:r>
            <a:r>
              <a:rPr lang="sk-SK" sz="2200" dirty="0">
                <a:latin typeface="Comic Sans MS" panose="030F0702030302020204" pitchFamily="66" charset="0"/>
              </a:rPr>
              <a:t>. </a:t>
            </a:r>
            <a:r>
              <a:rPr lang="sk-SK" sz="2200" dirty="0" err="1">
                <a:latin typeface="Comic Sans MS" panose="030F0702030302020204" pitchFamily="66" charset="0"/>
              </a:rPr>
              <a:t>Evening</a:t>
            </a:r>
            <a:r>
              <a:rPr lang="sk-SK" sz="2200" dirty="0">
                <a:latin typeface="Comic Sans MS" panose="030F0702030302020204" pitchFamily="66" charset="0"/>
              </a:rPr>
              <a:t> </a:t>
            </a:r>
            <a:r>
              <a:rPr lang="sk-SK" sz="2200" dirty="0" err="1">
                <a:latin typeface="Comic Sans MS" panose="030F0702030302020204" pitchFamily="66" charset="0"/>
              </a:rPr>
              <a:t>visual</a:t>
            </a:r>
            <a:r>
              <a:rPr lang="sk-SK" sz="2200" dirty="0">
                <a:latin typeface="Comic Sans MS" panose="030F0702030302020204" pitchFamily="66" charset="0"/>
              </a:rPr>
              <a:t> </a:t>
            </a:r>
            <a:r>
              <a:rPr lang="sk-SK" sz="2200" dirty="0" err="1">
                <a:latin typeface="Comic Sans MS" panose="030F0702030302020204" pitchFamily="66" charset="0"/>
              </a:rPr>
              <a:t>experience</a:t>
            </a:r>
            <a:r>
              <a:rPr lang="sk-SK" sz="2200" dirty="0">
                <a:latin typeface="Comic Sans MS" panose="030F0702030302020204" pitchFamily="66" charset="0"/>
              </a:rPr>
              <a:t> </a:t>
            </a:r>
            <a:r>
              <a:rPr lang="sk-SK" sz="2200" dirty="0" err="1">
                <a:latin typeface="Comic Sans MS" panose="030F0702030302020204" pitchFamily="66" charset="0"/>
              </a:rPr>
              <a:t>complements</a:t>
            </a:r>
            <a:r>
              <a:rPr lang="sk-SK" sz="2200" dirty="0">
                <a:latin typeface="Comic Sans MS" panose="030F0702030302020204" pitchFamily="66" charset="0"/>
              </a:rPr>
              <a:t> </a:t>
            </a:r>
            <a:r>
              <a:rPr lang="sk-SK" sz="2200" dirty="0" err="1">
                <a:latin typeface="Comic Sans MS" panose="030F0702030302020204" pitchFamily="66" charset="0"/>
              </a:rPr>
              <a:t>color</a:t>
            </a:r>
            <a:r>
              <a:rPr lang="sk-SK" sz="2200" dirty="0">
                <a:latin typeface="Comic Sans MS" panose="030F0702030302020204" pitchFamily="66" charset="0"/>
              </a:rPr>
              <a:t> </a:t>
            </a:r>
            <a:r>
              <a:rPr lang="sk-SK" sz="2200" dirty="0" err="1">
                <a:latin typeface="Comic Sans MS" panose="030F0702030302020204" pitchFamily="66" charset="0"/>
              </a:rPr>
              <a:t>lighting</a:t>
            </a:r>
            <a:r>
              <a:rPr lang="sk-SK" sz="2200" dirty="0">
                <a:latin typeface="Comic Sans MS" panose="030F0702030302020204" pitchFamily="66" charset="0"/>
              </a:rPr>
              <a:t> in </a:t>
            </a:r>
            <a:r>
              <a:rPr lang="sk-SK" sz="2200" dirty="0" err="1">
                <a:latin typeface="Comic Sans MS" panose="030F0702030302020204" pitchFamily="66" charset="0"/>
              </a:rPr>
              <a:t>five</a:t>
            </a:r>
            <a:r>
              <a:rPr lang="sk-SK" sz="2200" dirty="0">
                <a:latin typeface="Comic Sans MS" panose="030F0702030302020204" pitchFamily="66" charset="0"/>
              </a:rPr>
              <a:t> </a:t>
            </a:r>
            <a:r>
              <a:rPr lang="sk-SK" sz="2200" dirty="0" err="1" smtClean="0">
                <a:latin typeface="Comic Sans MS" panose="030F0702030302020204" pitchFamily="66" charset="0"/>
              </a:rPr>
              <a:t>colors</a:t>
            </a:r>
            <a:r>
              <a:rPr lang="sk-SK" sz="2200" dirty="0" smtClean="0">
                <a:latin typeface="Comic Sans MS" panose="030F0702030302020204" pitchFamily="66" charset="0"/>
              </a:rPr>
              <a:t>.</a:t>
            </a:r>
            <a:endParaRPr lang="sk-SK" sz="2200" dirty="0">
              <a:latin typeface="Comic Sans MS" panose="030F0702030302020204" pitchFamily="66" charset="0"/>
            </a:endParaRPr>
          </a:p>
        </p:txBody>
      </p:sp>
      <p:pic>
        <p:nvPicPr>
          <p:cNvPr id="5" name="Obrázok 4" descr="galery_image_47.jpg"/>
          <p:cNvPicPr/>
          <p:nvPr/>
        </p:nvPicPr>
        <p:blipFill>
          <a:blip r:embed="rId3" cstate="print"/>
          <a:stretch>
            <a:fillRect/>
          </a:stretch>
        </p:blipFill>
        <p:spPr>
          <a:xfrm>
            <a:off x="8446616" y="556320"/>
            <a:ext cx="4320480" cy="3384376"/>
          </a:xfrm>
          <a:prstGeom prst="rect">
            <a:avLst/>
          </a:prstGeom>
        </p:spPr>
      </p:pic>
      <p:pic>
        <p:nvPicPr>
          <p:cNvPr id="6" name="Obrázok 5" descr="19ef7f2b0c15850fe610af0ebb4f8bc0cc6da4cd_large.jpg"/>
          <p:cNvPicPr/>
          <p:nvPr/>
        </p:nvPicPr>
        <p:blipFill>
          <a:blip r:embed="rId4" cstate="print"/>
          <a:stretch>
            <a:fillRect/>
          </a:stretch>
        </p:blipFill>
        <p:spPr>
          <a:xfrm>
            <a:off x="525736" y="1948666"/>
            <a:ext cx="4320480" cy="2496086"/>
          </a:xfrm>
          <a:prstGeom prst="rect">
            <a:avLst/>
          </a:prstGeom>
        </p:spPr>
      </p:pic>
    </p:spTree>
    <p:extLst>
      <p:ext uri="{BB962C8B-B14F-4D97-AF65-F5344CB8AC3E}">
        <p14:creationId xmlns:p14="http://schemas.microsoft.com/office/powerpoint/2010/main" val="334881933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officeArt object" descr="Kulturpark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0931" y="5923285"/>
            <a:ext cx="4556125"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219" name="Picture 3" descr="Kasar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0472" y="340296"/>
            <a:ext cx="5182023" cy="345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218" name="Picture 2" descr="csm_Referenz_TuerenFenster_Kulturpark_Kosice_1_54dff90f7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78299"/>
            <a:ext cx="3397672" cy="192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Rectangle 6"/>
          <p:cNvSpPr>
            <a:spLocks noChangeArrowheads="1"/>
          </p:cNvSpPr>
          <p:nvPr/>
        </p:nvSpPr>
        <p:spPr bwMode="auto">
          <a:xfrm>
            <a:off x="152400" y="609600"/>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k-SK" altLang="sk-SK"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Obdĺžnik 5"/>
          <p:cNvSpPr/>
          <p:nvPr/>
        </p:nvSpPr>
        <p:spPr>
          <a:xfrm>
            <a:off x="525736" y="3760088"/>
            <a:ext cx="6502400" cy="5509200"/>
          </a:xfrm>
          <a:prstGeom prst="rect">
            <a:avLst/>
          </a:prstGeom>
        </p:spPr>
        <p:txBody>
          <a:bodyPr>
            <a:spAutoFit/>
          </a:bodyPr>
          <a:lstStyle/>
          <a:p>
            <a:pPr algn="just"/>
            <a:r>
              <a:rPr lang="en-US" sz="2200" dirty="0" err="1">
                <a:latin typeface="Comic Sans MS" panose="030F0702030302020204" pitchFamily="66" charset="0"/>
              </a:rPr>
              <a:t>KulturPark</a:t>
            </a:r>
            <a:r>
              <a:rPr lang="en-US" sz="2200" dirty="0">
                <a:latin typeface="Comic Sans MS" panose="030F0702030302020204" pitchFamily="66" charset="0"/>
              </a:rPr>
              <a:t> was the largest of the high investment projects of </a:t>
            </a:r>
            <a:r>
              <a:rPr lang="en-US" sz="2200" dirty="0" err="1">
                <a:latin typeface="Comic Sans MS" panose="030F0702030302020204" pitchFamily="66" charset="0"/>
              </a:rPr>
              <a:t>Košice</a:t>
            </a:r>
            <a:r>
              <a:rPr lang="en-US" sz="2200" dirty="0">
                <a:latin typeface="Comic Sans MS" panose="030F0702030302020204" pitchFamily="66" charset="0"/>
              </a:rPr>
              <a:t> as European Capital of Culture in 2013. Formerly the building complex was used as a </a:t>
            </a:r>
            <a:r>
              <a:rPr lang="en-US" sz="2200" dirty="0" err="1">
                <a:latin typeface="Comic Sans MS" panose="030F0702030302020204" pitchFamily="66" charset="0"/>
              </a:rPr>
              <a:t>militiary</a:t>
            </a:r>
            <a:r>
              <a:rPr lang="en-US" sz="2200" dirty="0">
                <a:latin typeface="Comic Sans MS" panose="030F0702030302020204" pitchFamily="66" charset="0"/>
              </a:rPr>
              <a:t> barrack in the 19th century. Today’s </a:t>
            </a:r>
            <a:r>
              <a:rPr lang="en-US" sz="2200" dirty="0" err="1">
                <a:latin typeface="Comic Sans MS" panose="030F0702030302020204" pitchFamily="66" charset="0"/>
              </a:rPr>
              <a:t>Kasárne</a:t>
            </a:r>
            <a:r>
              <a:rPr lang="en-US" sz="2200" dirty="0">
                <a:latin typeface="Comic Sans MS" panose="030F0702030302020204" pitchFamily="66" charset="0"/>
              </a:rPr>
              <a:t> </a:t>
            </a:r>
            <a:r>
              <a:rPr lang="en-US" sz="2200" dirty="0" err="1">
                <a:latin typeface="Comic Sans MS" panose="030F0702030302020204" pitchFamily="66" charset="0"/>
              </a:rPr>
              <a:t>KulturPark</a:t>
            </a:r>
            <a:r>
              <a:rPr lang="en-US" sz="2200" dirty="0">
                <a:latin typeface="Comic Sans MS" panose="030F0702030302020204" pitchFamily="66" charset="0"/>
              </a:rPr>
              <a:t> began its activity in these premises in 2008 during the pilot phase of the </a:t>
            </a:r>
            <a:r>
              <a:rPr lang="en-US" sz="2200" dirty="0" err="1">
                <a:latin typeface="Comic Sans MS" panose="030F0702030302020204" pitchFamily="66" charset="0"/>
              </a:rPr>
              <a:t>Košice</a:t>
            </a:r>
            <a:r>
              <a:rPr lang="en-US" sz="2200" dirty="0">
                <a:latin typeface="Comic Sans MS" panose="030F0702030302020204" pitchFamily="66" charset="0"/>
              </a:rPr>
              <a:t> INTERFACE 2013 project, which gave the city the title ECOC. From the original military barracks, three main buildings owned by the city remained, and eight new </a:t>
            </a:r>
            <a:r>
              <a:rPr lang="en-US" sz="2200" dirty="0" err="1">
                <a:latin typeface="Comic Sans MS" panose="030F0702030302020204" pitchFamily="66" charset="0"/>
              </a:rPr>
              <a:t>pavelions</a:t>
            </a:r>
            <a:r>
              <a:rPr lang="en-US" sz="2200" dirty="0">
                <a:latin typeface="Comic Sans MS" panose="030F0702030302020204" pitchFamily="66" charset="0"/>
              </a:rPr>
              <a:t> were added. Architect </a:t>
            </a:r>
            <a:r>
              <a:rPr lang="en-US" sz="2200" dirty="0" err="1">
                <a:latin typeface="Comic Sans MS" panose="030F0702030302020204" pitchFamily="66" charset="0"/>
              </a:rPr>
              <a:t>Irakli</a:t>
            </a:r>
            <a:r>
              <a:rPr lang="en-US" sz="2200" dirty="0">
                <a:latin typeface="Comic Sans MS" panose="030F0702030302020204" pitchFamily="66" charset="0"/>
              </a:rPr>
              <a:t> </a:t>
            </a:r>
            <a:r>
              <a:rPr lang="en-US" sz="2200" dirty="0" err="1">
                <a:latin typeface="Comic Sans MS" panose="030F0702030302020204" pitchFamily="66" charset="0"/>
              </a:rPr>
              <a:t>Eristavi</a:t>
            </a:r>
            <a:r>
              <a:rPr lang="en-US" sz="2200" dirty="0">
                <a:latin typeface="Comic Sans MS" panose="030F0702030302020204" pitchFamily="66" charset="0"/>
              </a:rPr>
              <a:t> named every building. Alfa, Bravo and Charlie. He used military international terminology. </a:t>
            </a:r>
            <a:r>
              <a:rPr lang="en-US" sz="2200" dirty="0" err="1">
                <a:latin typeface="Comic Sans MS" panose="030F0702030302020204" pitchFamily="66" charset="0"/>
              </a:rPr>
              <a:t>KulturPark</a:t>
            </a:r>
            <a:r>
              <a:rPr lang="en-US" sz="2200" dirty="0">
                <a:latin typeface="Comic Sans MS" panose="030F0702030302020204" pitchFamily="66" charset="0"/>
              </a:rPr>
              <a:t> hosts </a:t>
            </a:r>
            <a:r>
              <a:rPr lang="en-US" sz="2200" dirty="0" err="1">
                <a:latin typeface="Comic Sans MS" panose="030F0702030302020204" pitchFamily="66" charset="0"/>
              </a:rPr>
              <a:t>differet</a:t>
            </a:r>
            <a:r>
              <a:rPr lang="en-US" sz="2200" dirty="0">
                <a:latin typeface="Comic Sans MS" panose="030F0702030302020204" pitchFamily="66" charset="0"/>
              </a:rPr>
              <a:t> cultural events such as concerts, exhibitions and </a:t>
            </a:r>
            <a:r>
              <a:rPr lang="en-US" sz="2200" dirty="0" err="1">
                <a:latin typeface="Comic Sans MS" panose="030F0702030302020204" pitchFamily="66" charset="0"/>
              </a:rPr>
              <a:t>theare</a:t>
            </a:r>
            <a:r>
              <a:rPr lang="en-US" sz="2200" dirty="0">
                <a:latin typeface="Comic Sans MS" panose="030F0702030302020204" pitchFamily="66" charset="0"/>
              </a:rPr>
              <a:t> performances throughout the year.</a:t>
            </a:r>
            <a:endParaRPr lang="sk-SK" sz="2200" dirty="0">
              <a:latin typeface="Comic Sans MS" panose="030F0702030302020204" pitchFamily="66" charset="0"/>
            </a:endParaRPr>
          </a:p>
        </p:txBody>
      </p:sp>
      <p:sp>
        <p:nvSpPr>
          <p:cNvPr id="7" name="BlokTextu 6"/>
          <p:cNvSpPr txBox="1"/>
          <p:nvPr/>
        </p:nvSpPr>
        <p:spPr>
          <a:xfrm>
            <a:off x="2324338" y="340296"/>
            <a:ext cx="4538102"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sk-SK" sz="7000" b="1" i="0" u="none" strike="noStrike" cap="none" spc="0" normalizeH="0" baseline="0" dirty="0" err="1" smtClean="0">
                <a:ln>
                  <a:noFill/>
                </a:ln>
                <a:solidFill>
                  <a:srgbClr val="F8F8F8"/>
                </a:solidFill>
                <a:effectLst/>
                <a:uFillTx/>
                <a:latin typeface="Comic Sans MS" panose="030F0702030302020204" pitchFamily="66" charset="0"/>
                <a:sym typeface="Palatino"/>
              </a:rPr>
              <a:t>Kulturpark</a:t>
            </a:r>
            <a:endParaRPr kumimoji="0" lang="sk-SK" sz="7000" b="1" i="0" u="none" strike="noStrike" cap="none" spc="0" normalizeH="0" baseline="0" dirty="0">
              <a:ln>
                <a:noFill/>
              </a:ln>
              <a:solidFill>
                <a:srgbClr val="F8F8F8"/>
              </a:solidFill>
              <a:effectLst/>
              <a:uFillTx/>
              <a:latin typeface="Comic Sans MS" panose="030F0702030302020204" pitchFamily="66" charset="0"/>
              <a:sym typeface="Palatino"/>
            </a:endParaRPr>
          </a:p>
        </p:txBody>
      </p:sp>
    </p:spTree>
    <p:extLst>
      <p:ext uri="{BB962C8B-B14F-4D97-AF65-F5344CB8AC3E}">
        <p14:creationId xmlns:p14="http://schemas.microsoft.com/office/powerpoint/2010/main" val="2258276239"/>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287142" y="844352"/>
            <a:ext cx="5426487" cy="1169551"/>
          </a:xfrm>
          <a:prstGeom prst="rect">
            <a:avLst/>
          </a:prstGeom>
        </p:spPr>
        <p:txBody>
          <a:bodyPr wrap="none">
            <a:spAutoFit/>
          </a:bodyPr>
          <a:lstStyle/>
          <a:p>
            <a:r>
              <a:rPr lang="sk-SK" sz="7000" b="1" dirty="0" err="1">
                <a:solidFill>
                  <a:srgbClr val="F8F8F8"/>
                </a:solidFill>
                <a:latin typeface="Comic Sans MS" panose="030F0702030302020204" pitchFamily="66" charset="0"/>
              </a:rPr>
              <a:t>Steel</a:t>
            </a:r>
            <a:r>
              <a:rPr lang="sk-SK" sz="7000" b="1" dirty="0">
                <a:solidFill>
                  <a:srgbClr val="F8F8F8"/>
                </a:solidFill>
                <a:latin typeface="Comic Sans MS" panose="030F0702030302020204" pitchFamily="66" charset="0"/>
              </a:rPr>
              <a:t> </a:t>
            </a:r>
            <a:r>
              <a:rPr lang="sk-SK" sz="7000" b="1" dirty="0" err="1">
                <a:solidFill>
                  <a:srgbClr val="F8F8F8"/>
                </a:solidFill>
                <a:latin typeface="Comic Sans MS" panose="030F0702030302020204" pitchFamily="66" charset="0"/>
              </a:rPr>
              <a:t>Arena</a:t>
            </a:r>
            <a:endParaRPr lang="sk-SK" sz="7000" b="1" dirty="0">
              <a:solidFill>
                <a:srgbClr val="F8F8F8"/>
              </a:solidFill>
              <a:latin typeface="Comic Sans MS" panose="030F0702030302020204" pitchFamily="66" charset="0"/>
            </a:endParaRPr>
          </a:p>
        </p:txBody>
      </p:sp>
      <p:sp>
        <p:nvSpPr>
          <p:cNvPr id="4" name="Obdĺžnik 3"/>
          <p:cNvSpPr/>
          <p:nvPr/>
        </p:nvSpPr>
        <p:spPr>
          <a:xfrm>
            <a:off x="813768" y="2788568"/>
            <a:ext cx="10379992" cy="3606115"/>
          </a:xfrm>
          <a:prstGeom prst="rect">
            <a:avLst/>
          </a:prstGeom>
        </p:spPr>
        <p:txBody>
          <a:bodyPr wrap="square">
            <a:spAutoFit/>
          </a:bodyPr>
          <a:lstStyle/>
          <a:p>
            <a:pPr lvl="0" algn="just">
              <a:buSzPts val="1800"/>
            </a:pPr>
            <a:r>
              <a:rPr lang="en-US" sz="2200" dirty="0">
                <a:latin typeface="Comic Sans MS" panose="030F0702030302020204" pitchFamily="66" charset="0"/>
              </a:rPr>
              <a:t>Steel Arena – </a:t>
            </a:r>
            <a:r>
              <a:rPr lang="en-US" sz="2200" dirty="0" err="1">
                <a:latin typeface="Comic Sans MS" panose="030F0702030302020204" pitchFamily="66" charset="0"/>
              </a:rPr>
              <a:t>Ladislav</a:t>
            </a:r>
            <a:r>
              <a:rPr lang="en-US" sz="2200" dirty="0">
                <a:latin typeface="Comic Sans MS" panose="030F0702030302020204" pitchFamily="66" charset="0"/>
              </a:rPr>
              <a:t> </a:t>
            </a:r>
            <a:r>
              <a:rPr lang="en-US" sz="2200" dirty="0" err="1">
                <a:latin typeface="Comic Sans MS" panose="030F0702030302020204" pitchFamily="66" charset="0"/>
              </a:rPr>
              <a:t>Troják</a:t>
            </a:r>
            <a:r>
              <a:rPr lang="en-US" sz="2200" dirty="0">
                <a:latin typeface="Comic Sans MS" panose="030F0702030302020204" pitchFamily="66" charset="0"/>
              </a:rPr>
              <a:t> Stadium in </a:t>
            </a:r>
            <a:r>
              <a:rPr lang="en-US" sz="2200" dirty="0" err="1">
                <a:latin typeface="Comic Sans MS" panose="030F0702030302020204" pitchFamily="66" charset="0"/>
              </a:rPr>
              <a:t>Košice</a:t>
            </a:r>
            <a:r>
              <a:rPr lang="en-US" sz="2200" dirty="0">
                <a:latin typeface="Comic Sans MS" panose="030F0702030302020204" pitchFamily="66" charset="0"/>
              </a:rPr>
              <a:t> is the home arena of the ice hockey club HC </a:t>
            </a:r>
            <a:r>
              <a:rPr lang="en-US" sz="2200" dirty="0" err="1" smtClean="0">
                <a:latin typeface="Comic Sans MS" panose="030F0702030302020204" pitchFamily="66" charset="0"/>
              </a:rPr>
              <a:t>Košice</a:t>
            </a:r>
            <a:r>
              <a:rPr lang="en-US" sz="2200" dirty="0" smtClean="0">
                <a:latin typeface="Comic Sans MS" panose="030F0702030302020204" pitchFamily="66" charset="0"/>
              </a:rPr>
              <a:t>.</a:t>
            </a:r>
            <a:endParaRPr lang="sk-SK" sz="2200" dirty="0" smtClean="0">
              <a:latin typeface="Comic Sans MS" panose="030F0702030302020204" pitchFamily="66" charset="0"/>
            </a:endParaRPr>
          </a:p>
          <a:p>
            <a:pPr lvl="0" algn="just">
              <a:buSzPts val="1800"/>
            </a:pPr>
            <a:r>
              <a:rPr lang="en-US" sz="2200" dirty="0" smtClean="0">
                <a:latin typeface="Comic Sans MS" panose="030F0702030302020204" pitchFamily="66" charset="0"/>
              </a:rPr>
              <a:t>Its </a:t>
            </a:r>
            <a:r>
              <a:rPr lang="en-US" sz="2200" dirty="0">
                <a:latin typeface="Comic Sans MS" panose="030F0702030302020204" pitchFamily="66" charset="0"/>
              </a:rPr>
              <a:t>capacity is 8,343 and was named in </a:t>
            </a:r>
            <a:r>
              <a:rPr lang="en-US" sz="2200" dirty="0" err="1">
                <a:latin typeface="Comic Sans MS" panose="030F0702030302020204" pitchFamily="66" charset="0"/>
              </a:rPr>
              <a:t>honour</a:t>
            </a:r>
            <a:r>
              <a:rPr lang="en-US" sz="2200" dirty="0">
                <a:latin typeface="Comic Sans MS" panose="030F0702030302020204" pitchFamily="66" charset="0"/>
              </a:rPr>
              <a:t> of the general sponsor of the club – the U. S. Steel </a:t>
            </a:r>
            <a:r>
              <a:rPr lang="en-US" sz="2200" dirty="0" err="1">
                <a:latin typeface="Comic Sans MS" panose="030F0702030302020204" pitchFamily="66" charset="0"/>
              </a:rPr>
              <a:t>Košice</a:t>
            </a:r>
            <a:r>
              <a:rPr lang="en-US" sz="2200" dirty="0">
                <a:latin typeface="Comic Sans MS" panose="030F0702030302020204" pitchFamily="66" charset="0"/>
              </a:rPr>
              <a:t> and also in </a:t>
            </a:r>
            <a:r>
              <a:rPr lang="en-US" sz="2200" dirty="0" err="1">
                <a:latin typeface="Comic Sans MS" panose="030F0702030302020204" pitchFamily="66" charset="0"/>
              </a:rPr>
              <a:t>honour</a:t>
            </a:r>
            <a:r>
              <a:rPr lang="en-US" sz="2200" dirty="0">
                <a:latin typeface="Comic Sans MS" panose="030F0702030302020204" pitchFamily="66" charset="0"/>
              </a:rPr>
              <a:t> of </a:t>
            </a:r>
            <a:r>
              <a:rPr lang="en-US" sz="2200" dirty="0" err="1">
                <a:latin typeface="Comic Sans MS" panose="030F0702030302020204" pitchFamily="66" charset="0"/>
              </a:rPr>
              <a:t>Ladislav</a:t>
            </a:r>
            <a:r>
              <a:rPr lang="en-US" sz="2200" dirty="0">
                <a:latin typeface="Comic Sans MS" panose="030F0702030302020204" pitchFamily="66" charset="0"/>
              </a:rPr>
              <a:t> </a:t>
            </a:r>
            <a:r>
              <a:rPr lang="en-US" sz="2200" dirty="0" err="1">
                <a:latin typeface="Comic Sans MS" panose="030F0702030302020204" pitchFamily="66" charset="0"/>
              </a:rPr>
              <a:t>Troják</a:t>
            </a:r>
            <a:r>
              <a:rPr lang="en-US" sz="2200" dirty="0">
                <a:latin typeface="Comic Sans MS" panose="030F0702030302020204" pitchFamily="66" charset="0"/>
              </a:rPr>
              <a:t>, a </a:t>
            </a:r>
            <a:r>
              <a:rPr lang="en-US" sz="2200" dirty="0" err="1">
                <a:latin typeface="Comic Sans MS" panose="030F0702030302020204" pitchFamily="66" charset="0"/>
              </a:rPr>
              <a:t>Košice</a:t>
            </a:r>
            <a:r>
              <a:rPr lang="en-US" sz="2200" dirty="0">
                <a:latin typeface="Comic Sans MS" panose="030F0702030302020204" pitchFamily="66" charset="0"/>
              </a:rPr>
              <a:t>-born hockey player who was the first Slovak to win the World </a:t>
            </a:r>
            <a:r>
              <a:rPr lang="en-US" sz="2200" dirty="0" smtClean="0">
                <a:latin typeface="Comic Sans MS" panose="030F0702030302020204" pitchFamily="66" charset="0"/>
              </a:rPr>
              <a:t>Championship.</a:t>
            </a:r>
            <a:endParaRPr lang="sk-SK" sz="2200" dirty="0" smtClean="0">
              <a:latin typeface="Comic Sans MS" panose="030F0702030302020204" pitchFamily="66" charset="0"/>
            </a:endParaRPr>
          </a:p>
          <a:p>
            <a:pPr lvl="0" algn="just">
              <a:buSzPts val="1800"/>
            </a:pPr>
            <a:r>
              <a:rPr lang="en-US" sz="2200" dirty="0" smtClean="0">
                <a:latin typeface="Comic Sans MS" panose="030F0702030302020204" pitchFamily="66" charset="0"/>
              </a:rPr>
              <a:t>Steel </a:t>
            </a:r>
            <a:r>
              <a:rPr lang="en-US" sz="2200" dirty="0">
                <a:latin typeface="Comic Sans MS" panose="030F0702030302020204" pitchFamily="66" charset="0"/>
              </a:rPr>
              <a:t>Arena was one of the venues for the 2011 IIHF World Championship, which was hosted by Bratislava and </a:t>
            </a:r>
            <a:r>
              <a:rPr lang="en-US" sz="2200" dirty="0" err="1">
                <a:latin typeface="Comic Sans MS" panose="030F0702030302020204" pitchFamily="66" charset="0"/>
              </a:rPr>
              <a:t>Košice</a:t>
            </a:r>
            <a:r>
              <a:rPr lang="en-US" sz="2200" dirty="0">
                <a:latin typeface="Comic Sans MS" panose="030F0702030302020204" pitchFamily="66" charset="0"/>
              </a:rPr>
              <a:t> and is going to co-host the 2019 IIHF World Championship with Bratislava </a:t>
            </a:r>
            <a:r>
              <a:rPr lang="en-US" sz="2200" dirty="0" smtClean="0">
                <a:latin typeface="Comic Sans MS" panose="030F0702030302020204" pitchFamily="66" charset="0"/>
              </a:rPr>
              <a:t>again.</a:t>
            </a:r>
            <a:endParaRPr lang="sk-SK" sz="2200" dirty="0" smtClean="0">
              <a:latin typeface="Comic Sans MS" panose="030F0702030302020204" pitchFamily="66" charset="0"/>
            </a:endParaRPr>
          </a:p>
          <a:p>
            <a:pPr lvl="0" algn="just">
              <a:buSzPts val="1800"/>
            </a:pPr>
            <a:r>
              <a:rPr lang="en-US" sz="2200" dirty="0" smtClean="0">
                <a:latin typeface="Comic Sans MS" panose="030F0702030302020204" pitchFamily="66" charset="0"/>
              </a:rPr>
              <a:t>The </a:t>
            </a:r>
            <a:r>
              <a:rPr lang="en-US" sz="2200" dirty="0">
                <a:latin typeface="Comic Sans MS" panose="030F0702030302020204" pitchFamily="66" charset="0"/>
              </a:rPr>
              <a:t>arena has hosted concerts by many famous artists like 50 </a:t>
            </a:r>
            <a:r>
              <a:rPr lang="en-US" sz="2200" dirty="0" err="1">
                <a:latin typeface="Comic Sans MS" panose="030F0702030302020204" pitchFamily="66" charset="0"/>
              </a:rPr>
              <a:t>Cent,Bryan</a:t>
            </a:r>
            <a:r>
              <a:rPr lang="en-US" sz="2200" dirty="0">
                <a:latin typeface="Comic Sans MS" panose="030F0702030302020204" pitchFamily="66" charset="0"/>
              </a:rPr>
              <a:t> </a:t>
            </a:r>
            <a:r>
              <a:rPr lang="en-US" sz="2200" dirty="0" err="1">
                <a:latin typeface="Comic Sans MS" panose="030F0702030302020204" pitchFamily="66" charset="0"/>
              </a:rPr>
              <a:t>Adams,Andrea</a:t>
            </a:r>
            <a:r>
              <a:rPr lang="en-US" sz="2200" dirty="0">
                <a:latin typeface="Comic Sans MS" panose="030F0702030302020204" pitchFamily="66" charset="0"/>
              </a:rPr>
              <a:t> </a:t>
            </a:r>
            <a:r>
              <a:rPr lang="en-US" sz="2200" dirty="0" err="1">
                <a:latin typeface="Comic Sans MS" panose="030F0702030302020204" pitchFamily="66" charset="0"/>
              </a:rPr>
              <a:t>Bocelli,Enrique</a:t>
            </a:r>
            <a:r>
              <a:rPr lang="en-US" sz="2200" dirty="0">
                <a:latin typeface="Comic Sans MS" panose="030F0702030302020204" pitchFamily="66" charset="0"/>
              </a:rPr>
              <a:t> </a:t>
            </a:r>
            <a:r>
              <a:rPr lang="en-US" sz="2200" dirty="0" err="1">
                <a:latin typeface="Comic Sans MS" panose="030F0702030302020204" pitchFamily="66" charset="0"/>
              </a:rPr>
              <a:t>Iglesias,Elton</a:t>
            </a:r>
            <a:r>
              <a:rPr lang="en-US" sz="2200" dirty="0">
                <a:latin typeface="Comic Sans MS" panose="030F0702030302020204" pitchFamily="66" charset="0"/>
              </a:rPr>
              <a:t> John...</a:t>
            </a:r>
          </a:p>
        </p:txBody>
      </p:sp>
      <p:pic>
        <p:nvPicPr>
          <p:cNvPr id="5" name="Picture 2" descr="SÃºvisiaci obrÃ¡z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1638" y="414503"/>
            <a:ext cx="2881442" cy="21610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Ã½sledok vyhÄ¾adÃ¡vania obrÃ¡zkov pre dopyt steel arena Ladislav TrojÃ¡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4528" y="6267826"/>
            <a:ext cx="2169542" cy="2857446"/>
          </a:xfrm>
          <a:prstGeom prst="rect">
            <a:avLst/>
          </a:prstGeom>
          <a:noFill/>
          <a:extLst>
            <a:ext uri="{909E8E84-426E-40DD-AFC4-6F175D3DCCD1}">
              <a14:hiddenFill xmlns:a14="http://schemas.microsoft.com/office/drawing/2010/main">
                <a:solidFill>
                  <a:srgbClr val="FFFFFF"/>
                </a:solidFill>
              </a14:hiddenFill>
            </a:ext>
          </a:extLst>
        </p:spPr>
      </p:pic>
      <p:sp>
        <p:nvSpPr>
          <p:cNvPr id="8" name="Obdĺžnik 7"/>
          <p:cNvSpPr/>
          <p:nvPr/>
        </p:nvSpPr>
        <p:spPr>
          <a:xfrm>
            <a:off x="9958784" y="8549208"/>
            <a:ext cx="2504212" cy="338554"/>
          </a:xfrm>
          <a:prstGeom prst="rect">
            <a:avLst/>
          </a:prstGeom>
        </p:spPr>
        <p:txBody>
          <a:bodyPr wrap="none">
            <a:spAutoFit/>
          </a:bodyPr>
          <a:lstStyle/>
          <a:p>
            <a:r>
              <a:rPr lang="en-US" sz="1600" dirty="0" err="1">
                <a:latin typeface="Comic Sans MS" panose="030F0702030302020204" pitchFamily="66" charset="0"/>
              </a:rPr>
              <a:t>Ladislav</a:t>
            </a:r>
            <a:r>
              <a:rPr lang="en-US" sz="1600" dirty="0">
                <a:latin typeface="Comic Sans MS" panose="030F0702030302020204" pitchFamily="66" charset="0"/>
              </a:rPr>
              <a:t> </a:t>
            </a:r>
            <a:r>
              <a:rPr lang="en-US" sz="1600" dirty="0" err="1">
                <a:latin typeface="Comic Sans MS" panose="030F0702030302020204" pitchFamily="66" charset="0"/>
              </a:rPr>
              <a:t>Trojá</a:t>
            </a:r>
            <a:r>
              <a:rPr lang="sk-SK" sz="1600" dirty="0" err="1">
                <a:latin typeface="Comic Sans MS" panose="030F0702030302020204" pitchFamily="66" charset="0"/>
              </a:rPr>
              <a:t>k's</a:t>
            </a:r>
            <a:r>
              <a:rPr lang="sk-SK" sz="1600" dirty="0">
                <a:latin typeface="Comic Sans MS" panose="030F0702030302020204" pitchFamily="66" charset="0"/>
              </a:rPr>
              <a:t> </a:t>
            </a:r>
            <a:r>
              <a:rPr lang="sk-SK" sz="1600" dirty="0" err="1">
                <a:latin typeface="Comic Sans MS" panose="030F0702030302020204" pitchFamily="66" charset="0"/>
              </a:rPr>
              <a:t>jersey</a:t>
            </a:r>
            <a:endParaRPr lang="sk-SK" sz="1600" dirty="0">
              <a:latin typeface="Comic Sans MS" panose="030F0702030302020204" pitchFamily="66" charset="0"/>
            </a:endParaRPr>
          </a:p>
        </p:txBody>
      </p:sp>
      <p:pic>
        <p:nvPicPr>
          <p:cNvPr id="16386" name="Picture 2" descr="Výsledok vyhľadávania obrázkov pre dopyt steel arena kosi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8344" y="436760"/>
            <a:ext cx="3244205" cy="216076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Výsledok vyhľadávania obrázkov pre dopyt steel arena kosi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6794" y="6470496"/>
            <a:ext cx="4075224" cy="2714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031500"/>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453728" y="2356520"/>
            <a:ext cx="12025336" cy="3139321"/>
          </a:xfrm>
          <a:prstGeom prst="rect">
            <a:avLst/>
          </a:prstGeom>
        </p:spPr>
        <p:txBody>
          <a:bodyPr wrap="square">
            <a:spAutoFit/>
          </a:bodyPr>
          <a:lstStyle/>
          <a:p>
            <a:pPr algn="just"/>
            <a:r>
              <a:rPr lang="sk-SK" sz="2200" dirty="0">
                <a:latin typeface="Comic Sans MS" panose="030F0702030302020204" pitchFamily="66" charset="0"/>
              </a:rPr>
              <a:t> </a:t>
            </a:r>
          </a:p>
          <a:p>
            <a:pPr algn="just"/>
            <a:r>
              <a:rPr lang="sk-SK" sz="2200" dirty="0" err="1" smtClean="0">
                <a:latin typeface="Comic Sans MS" panose="030F0702030302020204" pitchFamily="66" charset="0"/>
              </a:rPr>
              <a:t>It</a:t>
            </a:r>
            <a:r>
              <a:rPr lang="sk-SK" sz="2200" dirty="0" smtClean="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second</a:t>
            </a:r>
            <a:r>
              <a:rPr lang="sk-SK" sz="2200" dirty="0">
                <a:latin typeface="Comic Sans MS" panose="030F0702030302020204" pitchFamily="66" charset="0"/>
              </a:rPr>
              <a:t> </a:t>
            </a:r>
            <a:r>
              <a:rPr lang="sk-SK" sz="2200" dirty="0" err="1">
                <a:latin typeface="Comic Sans MS" panose="030F0702030302020204" pitchFamily="66" charset="0"/>
              </a:rPr>
              <a:t>largest</a:t>
            </a:r>
            <a:r>
              <a:rPr lang="sk-SK" sz="2200" dirty="0">
                <a:latin typeface="Comic Sans MS" panose="030F0702030302020204" pitchFamily="66" charset="0"/>
              </a:rPr>
              <a:t> </a:t>
            </a:r>
            <a:r>
              <a:rPr lang="sk-SK" sz="2200" dirty="0" err="1">
                <a:latin typeface="Comic Sans MS" panose="030F0702030302020204" pitchFamily="66" charset="0"/>
              </a:rPr>
              <a:t>international</a:t>
            </a:r>
            <a:r>
              <a:rPr lang="sk-SK" sz="2200" dirty="0">
                <a:latin typeface="Comic Sans MS" panose="030F0702030302020204" pitchFamily="66" charset="0"/>
              </a:rPr>
              <a:t> </a:t>
            </a:r>
            <a:r>
              <a:rPr lang="sk-SK" sz="2200" dirty="0" err="1">
                <a:latin typeface="Comic Sans MS" panose="030F0702030302020204" pitchFamily="66" charset="0"/>
              </a:rPr>
              <a:t>airport</a:t>
            </a:r>
            <a:r>
              <a:rPr lang="sk-SK" sz="2200" dirty="0">
                <a:latin typeface="Comic Sans MS" panose="030F0702030302020204" pitchFamily="66" charset="0"/>
              </a:rPr>
              <a:t> in </a:t>
            </a:r>
            <a:r>
              <a:rPr lang="sk-SK" sz="2200" dirty="0" smtClean="0">
                <a:latin typeface="Comic Sans MS" panose="030F0702030302020204" pitchFamily="66" charset="0"/>
              </a:rPr>
              <a:t>Slovakia.</a:t>
            </a:r>
            <a:endParaRPr lang="sk-SK" sz="2200" dirty="0">
              <a:latin typeface="Comic Sans MS" panose="030F0702030302020204" pitchFamily="66" charset="0"/>
            </a:endParaRPr>
          </a:p>
          <a:p>
            <a:pPr algn="just"/>
            <a:r>
              <a:rPr lang="sk-SK" sz="2200" dirty="0" smtClean="0">
                <a:latin typeface="Comic Sans MS" panose="030F0702030302020204" pitchFamily="66" charset="0"/>
              </a:rPr>
              <a:t>In </a:t>
            </a:r>
            <a:r>
              <a:rPr lang="sk-SK" sz="2200" dirty="0">
                <a:latin typeface="Comic Sans MS" panose="030F0702030302020204" pitchFamily="66" charset="0"/>
              </a:rPr>
              <a:t>1955 </a:t>
            </a:r>
            <a:r>
              <a:rPr lang="sk-SK" sz="2200" dirty="0" err="1">
                <a:latin typeface="Comic Sans MS" panose="030F0702030302020204" pitchFamily="66" charset="0"/>
              </a:rPr>
              <a:t>direct</a:t>
            </a:r>
            <a:r>
              <a:rPr lang="sk-SK" sz="2200" dirty="0">
                <a:latin typeface="Comic Sans MS" panose="030F0702030302020204" pitchFamily="66" charset="0"/>
              </a:rPr>
              <a:t> </a:t>
            </a:r>
            <a:r>
              <a:rPr lang="sk-SK" sz="2200" dirty="0" err="1">
                <a:latin typeface="Comic Sans MS" panose="030F0702030302020204" pitchFamily="66" charset="0"/>
              </a:rPr>
              <a:t>flights</a:t>
            </a:r>
            <a:r>
              <a:rPr lang="sk-SK" sz="2200" dirty="0">
                <a:latin typeface="Comic Sans MS" panose="030F0702030302020204" pitchFamily="66" charset="0"/>
              </a:rPr>
              <a:t> </a:t>
            </a:r>
            <a:r>
              <a:rPr lang="sk-SK" sz="2200" dirty="0" err="1">
                <a:latin typeface="Comic Sans MS" panose="030F0702030302020204" pitchFamily="66" charset="0"/>
              </a:rPr>
              <a:t>began</a:t>
            </a:r>
            <a:r>
              <a:rPr lang="sk-SK" sz="2200" dirty="0">
                <a:latin typeface="Comic Sans MS" panose="030F0702030302020204" pitchFamily="66" charset="0"/>
              </a:rPr>
              <a:t> </a:t>
            </a:r>
            <a:r>
              <a:rPr lang="sk-SK" sz="2200" dirty="0" err="1">
                <a:latin typeface="Comic Sans MS" panose="030F0702030302020204" pitchFamily="66" charset="0"/>
              </a:rPr>
              <a:t>between</a:t>
            </a:r>
            <a:r>
              <a:rPr lang="sk-SK" sz="2200" dirty="0">
                <a:latin typeface="Comic Sans MS" panose="030F0702030302020204" pitchFamily="66" charset="0"/>
              </a:rPr>
              <a:t> Košice and </a:t>
            </a:r>
            <a:r>
              <a:rPr lang="sk-SK" sz="2200" dirty="0" err="1" smtClean="0">
                <a:latin typeface="Comic Sans MS" panose="030F0702030302020204" pitchFamily="66" charset="0"/>
              </a:rPr>
              <a:t>Prague</a:t>
            </a:r>
            <a:r>
              <a:rPr lang="sk-SK" sz="2200" dirty="0" smtClean="0">
                <a:latin typeface="Comic Sans MS" panose="030F0702030302020204" pitchFamily="66" charset="0"/>
              </a:rPr>
              <a:t>.</a:t>
            </a:r>
            <a:endParaRPr lang="sk-SK" sz="2200" dirty="0">
              <a:latin typeface="Comic Sans MS" panose="030F0702030302020204" pitchFamily="66" charset="0"/>
            </a:endParaRPr>
          </a:p>
          <a:p>
            <a:pPr algn="just"/>
            <a:r>
              <a:rPr lang="sk-SK" sz="2200" dirty="0" err="1" smtClean="0">
                <a:latin typeface="Comic Sans MS" panose="030F0702030302020204" pitchFamily="66" charset="0"/>
              </a:rPr>
              <a:t>Increasing</a:t>
            </a:r>
            <a:r>
              <a:rPr lang="sk-SK" sz="2200" dirty="0" smtClean="0">
                <a:latin typeface="Comic Sans MS" panose="030F0702030302020204" pitchFamily="66" charset="0"/>
              </a:rPr>
              <a:t> </a:t>
            </a:r>
            <a:r>
              <a:rPr lang="sk-SK" sz="2200" dirty="0" err="1">
                <a:latin typeface="Comic Sans MS" panose="030F0702030302020204" pitchFamily="66" charset="0"/>
              </a:rPr>
              <a:t>traffic</a:t>
            </a:r>
            <a:r>
              <a:rPr lang="sk-SK" sz="2200" dirty="0">
                <a:latin typeface="Comic Sans MS" panose="030F0702030302020204" pitchFamily="66" charset="0"/>
              </a:rPr>
              <a:t> </a:t>
            </a:r>
            <a:r>
              <a:rPr lang="sk-SK" sz="2200" dirty="0" err="1">
                <a:latin typeface="Comic Sans MS" panose="030F0702030302020204" pitchFamily="66" charset="0"/>
              </a:rPr>
              <a:t>required</a:t>
            </a:r>
            <a:r>
              <a:rPr lang="sk-SK" sz="2200" dirty="0">
                <a:latin typeface="Comic Sans MS" panose="030F0702030302020204" pitchFamily="66" charset="0"/>
              </a:rPr>
              <a:t> a </a:t>
            </a:r>
            <a:r>
              <a:rPr lang="sk-SK" sz="2200" dirty="0" err="1">
                <a:latin typeface="Comic Sans MS" panose="030F0702030302020204" pitchFamily="66" charset="0"/>
              </a:rPr>
              <a:t>longer</a:t>
            </a:r>
            <a:r>
              <a:rPr lang="sk-SK" sz="2200" dirty="0">
                <a:latin typeface="Comic Sans MS" panose="030F0702030302020204" pitchFamily="66" charset="0"/>
              </a:rPr>
              <a:t> </a:t>
            </a:r>
            <a:r>
              <a:rPr lang="sk-SK" sz="2200" dirty="0" err="1">
                <a:latin typeface="Comic Sans MS" panose="030F0702030302020204" pitchFamily="66" charset="0"/>
              </a:rPr>
              <a:t>passenger</a:t>
            </a:r>
            <a:r>
              <a:rPr lang="sk-SK" sz="2200" dirty="0">
                <a:latin typeface="Comic Sans MS" panose="030F0702030302020204" pitchFamily="66" charset="0"/>
              </a:rPr>
              <a:t> </a:t>
            </a:r>
            <a:r>
              <a:rPr lang="sk-SK" sz="2200" dirty="0" err="1">
                <a:latin typeface="Comic Sans MS" panose="030F0702030302020204" pitchFamily="66" charset="0"/>
              </a:rPr>
              <a:t>terminal</a:t>
            </a:r>
            <a:r>
              <a:rPr lang="sk-SK" sz="2200" dirty="0">
                <a:latin typeface="Comic Sans MS" panose="030F0702030302020204" pitchFamily="66" charset="0"/>
              </a:rPr>
              <a:t> by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mid</a:t>
            </a:r>
            <a:r>
              <a:rPr lang="sk-SK" sz="2200" dirty="0">
                <a:latin typeface="Comic Sans MS" panose="030F0702030302020204" pitchFamily="66" charset="0"/>
              </a:rPr>
              <a:t>  </a:t>
            </a:r>
            <a:r>
              <a:rPr lang="sk-SK" sz="2200" dirty="0" smtClean="0">
                <a:latin typeface="Comic Sans MS" panose="030F0702030302020204" pitchFamily="66" charset="0"/>
              </a:rPr>
              <a:t>1960s.</a:t>
            </a:r>
            <a:endParaRPr lang="sk-SK" sz="2200" dirty="0">
              <a:latin typeface="Comic Sans MS" panose="030F0702030302020204" pitchFamily="66" charset="0"/>
            </a:endParaRPr>
          </a:p>
          <a:p>
            <a:pPr algn="just"/>
            <a:r>
              <a:rPr lang="sk-SK" sz="2200" dirty="0" err="1" smtClean="0">
                <a:latin typeface="Comic Sans MS" panose="030F0702030302020204" pitchFamily="66" charset="0"/>
              </a:rPr>
              <a:t>Between</a:t>
            </a:r>
            <a:r>
              <a:rPr lang="sk-SK" sz="2200" dirty="0" smtClean="0">
                <a:latin typeface="Comic Sans MS" panose="030F0702030302020204" pitchFamily="66" charset="0"/>
              </a:rPr>
              <a:t> </a:t>
            </a:r>
            <a:r>
              <a:rPr lang="sk-SK" sz="2200" dirty="0">
                <a:latin typeface="Comic Sans MS" panose="030F0702030302020204" pitchFamily="66" charset="0"/>
              </a:rPr>
              <a:t>1974 and 1977,the </a:t>
            </a:r>
            <a:r>
              <a:rPr lang="sk-SK" sz="2200" dirty="0" err="1">
                <a:latin typeface="Comic Sans MS" panose="030F0702030302020204" pitchFamily="66" charset="0"/>
              </a:rPr>
              <a:t>runway</a:t>
            </a:r>
            <a:r>
              <a:rPr lang="sk-SK" sz="2200" dirty="0">
                <a:latin typeface="Comic Sans MS" panose="030F0702030302020204" pitchFamily="66" charset="0"/>
              </a:rPr>
              <a:t>  </a:t>
            </a:r>
            <a:r>
              <a:rPr lang="sk-SK" sz="2200" dirty="0" err="1">
                <a:latin typeface="Comic Sans MS" panose="030F0702030302020204" pitchFamily="66" charset="0"/>
              </a:rPr>
              <a:t>was</a:t>
            </a:r>
            <a:r>
              <a:rPr lang="sk-SK" sz="2200" dirty="0">
                <a:latin typeface="Comic Sans MS" panose="030F0702030302020204" pitchFamily="66" charset="0"/>
              </a:rPr>
              <a:t> </a:t>
            </a:r>
            <a:r>
              <a:rPr lang="sk-SK" sz="2200" dirty="0" err="1">
                <a:latin typeface="Comic Sans MS" panose="030F0702030302020204" pitchFamily="66" charset="0"/>
              </a:rPr>
              <a:t>extended</a:t>
            </a:r>
            <a:r>
              <a:rPr lang="sk-SK" sz="2200" dirty="0">
                <a:latin typeface="Comic Sans MS" panose="030F0702030302020204" pitchFamily="66" charset="0"/>
              </a:rPr>
              <a:t> by 1100 </a:t>
            </a:r>
            <a:r>
              <a:rPr lang="sk-SK" sz="2200" dirty="0" err="1" smtClean="0">
                <a:latin typeface="Comic Sans MS" panose="030F0702030302020204" pitchFamily="66" charset="0"/>
              </a:rPr>
              <a:t>metres</a:t>
            </a:r>
            <a:r>
              <a:rPr lang="sk-SK" sz="2200" dirty="0" smtClean="0">
                <a:latin typeface="Comic Sans MS" panose="030F0702030302020204" pitchFamily="66" charset="0"/>
              </a:rPr>
              <a:t>.</a:t>
            </a:r>
            <a:endParaRPr lang="sk-SK" sz="2200" dirty="0">
              <a:latin typeface="Comic Sans MS" panose="030F0702030302020204" pitchFamily="66" charset="0"/>
            </a:endParaRPr>
          </a:p>
          <a:p>
            <a:pPr algn="just"/>
            <a:r>
              <a:rPr lang="sk-SK" sz="2200" dirty="0" err="1" smtClean="0">
                <a:latin typeface="Comic Sans MS" panose="030F0702030302020204" pitchFamily="66" charset="0"/>
              </a:rPr>
              <a:t>You</a:t>
            </a:r>
            <a:r>
              <a:rPr lang="sk-SK" sz="2200" dirty="0" smtClean="0">
                <a:latin typeface="Comic Sans MS" panose="030F0702030302020204" pitchFamily="66" charset="0"/>
              </a:rPr>
              <a:t> </a:t>
            </a:r>
            <a:r>
              <a:rPr lang="sk-SK" sz="2200" dirty="0" err="1">
                <a:latin typeface="Comic Sans MS" panose="030F0702030302020204" pitchFamily="66" charset="0"/>
              </a:rPr>
              <a:t>can</a:t>
            </a:r>
            <a:r>
              <a:rPr lang="sk-SK" sz="2200" dirty="0">
                <a:latin typeface="Comic Sans MS" panose="030F0702030302020204" pitchFamily="66" charset="0"/>
              </a:rPr>
              <a:t> </a:t>
            </a:r>
            <a:r>
              <a:rPr lang="sk-SK" sz="2200" dirty="0" err="1">
                <a:latin typeface="Comic Sans MS" panose="030F0702030302020204" pitchFamily="66" charset="0"/>
              </a:rPr>
              <a:t>Fly</a:t>
            </a:r>
            <a:r>
              <a:rPr lang="sk-SK" sz="2200" dirty="0">
                <a:latin typeface="Comic Sans MS" panose="030F0702030302020204" pitchFamily="66" charset="0"/>
              </a:rPr>
              <a:t> to </a:t>
            </a:r>
            <a:r>
              <a:rPr lang="sk-SK" sz="2200" dirty="0" err="1">
                <a:latin typeface="Comic Sans MS" panose="030F0702030302020204" pitchFamily="66" charset="0"/>
              </a:rPr>
              <a:t>many</a:t>
            </a:r>
            <a:r>
              <a:rPr lang="sk-SK" sz="2200" dirty="0">
                <a:latin typeface="Comic Sans MS" panose="030F0702030302020204" pitchFamily="66" charset="0"/>
              </a:rPr>
              <a:t> </a:t>
            </a:r>
            <a:r>
              <a:rPr lang="sk-SK" sz="2200" dirty="0" err="1">
                <a:latin typeface="Comic Sans MS" panose="030F0702030302020204" pitchFamily="66" charset="0"/>
              </a:rPr>
              <a:t>destinations</a:t>
            </a:r>
            <a:r>
              <a:rPr lang="sk-SK" sz="2200" dirty="0">
                <a:latin typeface="Comic Sans MS" panose="030F0702030302020204" pitchFamily="66" charset="0"/>
              </a:rPr>
              <a:t> </a:t>
            </a:r>
            <a:r>
              <a:rPr lang="sk-SK" sz="2200" dirty="0" err="1">
                <a:latin typeface="Comic Sans MS" panose="030F0702030302020204" pitchFamily="66" charset="0"/>
              </a:rPr>
              <a:t>but</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most </a:t>
            </a:r>
            <a:r>
              <a:rPr lang="sk-SK" sz="2200" dirty="0" err="1">
                <a:latin typeface="Comic Sans MS" panose="030F0702030302020204" pitchFamily="66" charset="0"/>
              </a:rPr>
              <a:t>common</a:t>
            </a:r>
            <a:r>
              <a:rPr lang="sk-SK" sz="2200" dirty="0">
                <a:latin typeface="Comic Sans MS" panose="030F0702030302020204" pitchFamily="66" charset="0"/>
              </a:rPr>
              <a:t> </a:t>
            </a:r>
            <a:r>
              <a:rPr lang="sk-SK" sz="2200" dirty="0" err="1">
                <a:latin typeface="Comic Sans MS" panose="030F0702030302020204" pitchFamily="66" charset="0"/>
              </a:rPr>
              <a:t>airlines</a:t>
            </a:r>
            <a:r>
              <a:rPr lang="sk-SK" sz="2200" dirty="0">
                <a:latin typeface="Comic Sans MS" panose="030F0702030302020204" pitchFamily="66" charset="0"/>
              </a:rPr>
              <a:t> </a:t>
            </a:r>
            <a:r>
              <a:rPr lang="sk-SK" sz="2200" dirty="0" smtClean="0">
                <a:latin typeface="Comic Sans MS" panose="030F0702030302020204" pitchFamily="66" charset="0"/>
              </a:rPr>
              <a:t>are</a:t>
            </a:r>
          </a:p>
          <a:p>
            <a:pPr algn="just"/>
            <a:r>
              <a:rPr lang="sk-SK" sz="2200" dirty="0" err="1" smtClean="0">
                <a:latin typeface="Comic Sans MS" panose="030F0702030302020204" pitchFamily="66" charset="0"/>
              </a:rPr>
              <a:t>Turkish</a:t>
            </a:r>
            <a:r>
              <a:rPr lang="sk-SK" sz="2200" dirty="0" smtClean="0">
                <a:latin typeface="Comic Sans MS" panose="030F0702030302020204" pitchFamily="66" charset="0"/>
              </a:rPr>
              <a:t> </a:t>
            </a:r>
            <a:r>
              <a:rPr lang="sk-SK" sz="2200" dirty="0" err="1">
                <a:latin typeface="Comic Sans MS" panose="030F0702030302020204" pitchFamily="66" charset="0"/>
              </a:rPr>
              <a:t>airlines</a:t>
            </a:r>
            <a:r>
              <a:rPr lang="sk-SK" sz="2200" dirty="0">
                <a:latin typeface="Comic Sans MS" panose="030F0702030302020204" pitchFamily="66" charset="0"/>
              </a:rPr>
              <a:t>, </a:t>
            </a:r>
            <a:r>
              <a:rPr lang="sk-SK" sz="2200" dirty="0" err="1">
                <a:latin typeface="Comic Sans MS" panose="030F0702030302020204" pitchFamily="66" charset="0"/>
              </a:rPr>
              <a:t>Wizzair</a:t>
            </a:r>
            <a:r>
              <a:rPr lang="sk-SK" sz="2200" dirty="0">
                <a:latin typeface="Comic Sans MS" panose="030F0702030302020204" pitchFamily="66" charset="0"/>
              </a:rPr>
              <a:t>, LOT </a:t>
            </a:r>
            <a:r>
              <a:rPr lang="sk-SK" sz="2200" dirty="0" err="1">
                <a:latin typeface="Comic Sans MS" panose="030F0702030302020204" pitchFamily="66" charset="0"/>
              </a:rPr>
              <a:t>airlines</a:t>
            </a:r>
            <a:r>
              <a:rPr lang="sk-SK" sz="2200" dirty="0">
                <a:latin typeface="Comic Sans MS" panose="030F0702030302020204" pitchFamily="66" charset="0"/>
              </a:rPr>
              <a:t>, </a:t>
            </a:r>
            <a:r>
              <a:rPr lang="sk-SK" sz="2200" dirty="0" err="1">
                <a:latin typeface="Comic Sans MS" panose="030F0702030302020204" pitchFamily="66" charset="0"/>
              </a:rPr>
              <a:t>Austrian</a:t>
            </a:r>
            <a:r>
              <a:rPr lang="sk-SK" sz="2200" dirty="0">
                <a:latin typeface="Comic Sans MS" panose="030F0702030302020204" pitchFamily="66" charset="0"/>
              </a:rPr>
              <a:t> </a:t>
            </a:r>
            <a:r>
              <a:rPr lang="sk-SK" sz="2200" dirty="0" err="1">
                <a:latin typeface="Comic Sans MS" panose="030F0702030302020204" pitchFamily="66" charset="0"/>
              </a:rPr>
              <a:t>airlines</a:t>
            </a:r>
            <a:r>
              <a:rPr lang="sk-SK" sz="2200" dirty="0">
                <a:latin typeface="Comic Sans MS" panose="030F0702030302020204" pitchFamily="66" charset="0"/>
              </a:rPr>
              <a:t>, </a:t>
            </a:r>
            <a:r>
              <a:rPr lang="sk-SK" sz="2200" dirty="0" err="1">
                <a:latin typeface="Comic Sans MS" panose="030F0702030302020204" pitchFamily="66" charset="0"/>
              </a:rPr>
              <a:t>etc</a:t>
            </a:r>
            <a:r>
              <a:rPr lang="sk-SK" sz="2200" dirty="0">
                <a:latin typeface="Comic Sans MS" panose="030F0702030302020204" pitchFamily="66" charset="0"/>
              </a:rPr>
              <a:t>.</a:t>
            </a:r>
          </a:p>
          <a:p>
            <a:pPr algn="just"/>
            <a:r>
              <a:rPr lang="sk-SK" sz="2200" dirty="0" err="1" smtClean="0">
                <a:latin typeface="Comic Sans MS" panose="030F0702030302020204" pitchFamily="66" charset="0"/>
              </a:rPr>
              <a:t>Summer</a:t>
            </a:r>
            <a:r>
              <a:rPr lang="sk-SK" sz="2200" dirty="0" smtClean="0">
                <a:latin typeface="Comic Sans MS" panose="030F0702030302020204" pitchFamily="66" charset="0"/>
              </a:rPr>
              <a:t> </a:t>
            </a:r>
            <a:r>
              <a:rPr lang="sk-SK" sz="2200" dirty="0" err="1">
                <a:latin typeface="Comic Sans MS" panose="030F0702030302020204" pitchFamily="66" charset="0"/>
              </a:rPr>
              <a:t>flight</a:t>
            </a:r>
            <a:r>
              <a:rPr lang="sk-SK" sz="2200" dirty="0">
                <a:latin typeface="Comic Sans MS" panose="030F0702030302020204" pitchFamily="66" charset="0"/>
              </a:rPr>
              <a:t> </a:t>
            </a:r>
            <a:r>
              <a:rPr lang="sk-SK" sz="2200" dirty="0" err="1">
                <a:latin typeface="Comic Sans MS" panose="030F0702030302020204" pitchFamily="66" charset="0"/>
              </a:rPr>
              <a:t>schedule</a:t>
            </a:r>
            <a:r>
              <a:rPr lang="sk-SK" sz="2200" dirty="0">
                <a:latin typeface="Comic Sans MS" panose="030F0702030302020204" pitchFamily="66" charset="0"/>
              </a:rPr>
              <a:t> </a:t>
            </a:r>
            <a:r>
              <a:rPr lang="sk-SK" sz="2200" dirty="0" err="1">
                <a:latin typeface="Comic Sans MS" panose="030F0702030302020204" pitchFamily="66" charset="0"/>
              </a:rPr>
              <a:t>at</a:t>
            </a:r>
            <a:r>
              <a:rPr lang="sk-SK" sz="2200" dirty="0">
                <a:latin typeface="Comic Sans MS" panose="030F0702030302020204" pitchFamily="66" charset="0"/>
              </a:rPr>
              <a:t> Košice </a:t>
            </a:r>
            <a:r>
              <a:rPr lang="sk-SK" sz="2200" dirty="0" err="1">
                <a:latin typeface="Comic Sans MS" panose="030F0702030302020204" pitchFamily="66" charset="0"/>
              </a:rPr>
              <a:t>International</a:t>
            </a:r>
            <a:r>
              <a:rPr lang="sk-SK" sz="2200" dirty="0">
                <a:latin typeface="Comic Sans MS" panose="030F0702030302020204" pitchFamily="66" charset="0"/>
              </a:rPr>
              <a:t> </a:t>
            </a:r>
            <a:r>
              <a:rPr lang="sk-SK" sz="2200" dirty="0" err="1">
                <a:latin typeface="Comic Sans MS" panose="030F0702030302020204" pitchFamily="66" charset="0"/>
              </a:rPr>
              <a:t>Airport</a:t>
            </a:r>
            <a:r>
              <a:rPr lang="sk-SK" sz="2200" dirty="0">
                <a:latin typeface="Comic Sans MS" panose="030F0702030302020204" pitchFamily="66" charset="0"/>
              </a:rPr>
              <a:t> </a:t>
            </a:r>
            <a:r>
              <a:rPr lang="sk-SK" sz="2200" dirty="0" err="1">
                <a:latin typeface="Comic Sans MS" panose="030F0702030302020204" pitchFamily="66" charset="0"/>
              </a:rPr>
              <a:t>will</a:t>
            </a:r>
            <a:r>
              <a:rPr lang="sk-SK" sz="2200" dirty="0">
                <a:latin typeface="Comic Sans MS" panose="030F0702030302020204" pitchFamily="66" charset="0"/>
              </a:rPr>
              <a:t> </a:t>
            </a:r>
            <a:r>
              <a:rPr lang="sk-SK" sz="2200" dirty="0" err="1">
                <a:latin typeface="Comic Sans MS" panose="030F0702030302020204" pitchFamily="66" charset="0"/>
              </a:rPr>
              <a:t>bring</a:t>
            </a:r>
            <a:r>
              <a:rPr lang="sk-SK" sz="2200" dirty="0">
                <a:latin typeface="Comic Sans MS" panose="030F0702030302020204" pitchFamily="66" charset="0"/>
              </a:rPr>
              <a:t> 46 </a:t>
            </a:r>
            <a:r>
              <a:rPr lang="sk-SK" sz="2200" dirty="0" err="1">
                <a:latin typeface="Comic Sans MS" panose="030F0702030302020204" pitchFamily="66" charset="0"/>
              </a:rPr>
              <a:t>weekly</a:t>
            </a:r>
            <a:r>
              <a:rPr lang="sk-SK" sz="2200" dirty="0">
                <a:latin typeface="Comic Sans MS" panose="030F0702030302020204" pitchFamily="66" charset="0"/>
              </a:rPr>
              <a:t> </a:t>
            </a:r>
            <a:r>
              <a:rPr lang="sk-SK" sz="2200" dirty="0" err="1">
                <a:latin typeface="Comic Sans MS" panose="030F0702030302020204" pitchFamily="66" charset="0"/>
              </a:rPr>
              <a:t>flights</a:t>
            </a:r>
            <a:r>
              <a:rPr lang="sk-SK" sz="2200" dirty="0">
                <a:latin typeface="Comic Sans MS" panose="030F0702030302020204" pitchFamily="66" charset="0"/>
              </a:rPr>
              <a:t> to </a:t>
            </a:r>
            <a:r>
              <a:rPr lang="sk-SK" sz="2200" dirty="0" err="1">
                <a:latin typeface="Comic Sans MS" panose="030F0702030302020204" pitchFamily="66" charset="0"/>
              </a:rPr>
              <a:t>the</a:t>
            </a:r>
            <a:r>
              <a:rPr lang="sk-SK" sz="2200" dirty="0">
                <a:latin typeface="Comic Sans MS" panose="030F0702030302020204" pitchFamily="66" charset="0"/>
              </a:rPr>
              <a:t> 4 </a:t>
            </a:r>
            <a:r>
              <a:rPr lang="sk-SK" sz="2200" dirty="0" err="1">
                <a:latin typeface="Comic Sans MS" panose="030F0702030302020204" pitchFamily="66" charset="0"/>
              </a:rPr>
              <a:t>European</a:t>
            </a:r>
            <a:r>
              <a:rPr lang="sk-SK" sz="2200" dirty="0">
                <a:latin typeface="Comic Sans MS" panose="030F0702030302020204" pitchFamily="66" charset="0"/>
              </a:rPr>
              <a:t> </a:t>
            </a:r>
            <a:r>
              <a:rPr lang="sk-SK" sz="2200" dirty="0" err="1" smtClean="0">
                <a:latin typeface="Comic Sans MS" panose="030F0702030302020204" pitchFamily="66" charset="0"/>
              </a:rPr>
              <a:t>hubs</a:t>
            </a:r>
            <a:r>
              <a:rPr lang="sk-SK" sz="2200" dirty="0" smtClean="0">
                <a:latin typeface="Comic Sans MS" panose="030F0702030302020204" pitchFamily="66" charset="0"/>
              </a:rPr>
              <a:t>.</a:t>
            </a:r>
            <a:endParaRPr lang="sk-SK" sz="2200" dirty="0">
              <a:latin typeface="Comic Sans MS" panose="030F0702030302020204" pitchFamily="66" charset="0"/>
            </a:endParaRPr>
          </a:p>
        </p:txBody>
      </p:sp>
      <p:sp>
        <p:nvSpPr>
          <p:cNvPr id="4" name="Obdĺžnik 3"/>
          <p:cNvSpPr/>
          <p:nvPr/>
        </p:nvSpPr>
        <p:spPr>
          <a:xfrm>
            <a:off x="324266" y="844352"/>
            <a:ext cx="12442830" cy="1169551"/>
          </a:xfrm>
          <a:prstGeom prst="rect">
            <a:avLst/>
          </a:prstGeom>
        </p:spPr>
        <p:txBody>
          <a:bodyPr wrap="none">
            <a:spAutoFit/>
          </a:bodyPr>
          <a:lstStyle/>
          <a:p>
            <a:pPr algn="just"/>
            <a:r>
              <a:rPr lang="sk-SK" sz="7000" b="1" dirty="0">
                <a:solidFill>
                  <a:srgbClr val="F8F8F8"/>
                </a:solidFill>
                <a:latin typeface="Comic Sans MS" panose="030F0702030302020204" pitchFamily="66" charset="0"/>
              </a:rPr>
              <a:t>Košice </a:t>
            </a:r>
            <a:r>
              <a:rPr lang="sk-SK" sz="7000" b="1" dirty="0" err="1">
                <a:solidFill>
                  <a:srgbClr val="F8F8F8"/>
                </a:solidFill>
                <a:latin typeface="Comic Sans MS" panose="030F0702030302020204" pitchFamily="66" charset="0"/>
              </a:rPr>
              <a:t>International</a:t>
            </a:r>
            <a:r>
              <a:rPr lang="sk-SK" sz="7000" b="1" dirty="0">
                <a:solidFill>
                  <a:srgbClr val="F8F8F8"/>
                </a:solidFill>
                <a:latin typeface="Comic Sans MS" panose="030F0702030302020204" pitchFamily="66" charset="0"/>
              </a:rPr>
              <a:t> </a:t>
            </a:r>
            <a:r>
              <a:rPr lang="sk-SK" sz="7000" b="1" dirty="0" err="1">
                <a:solidFill>
                  <a:srgbClr val="F8F8F8"/>
                </a:solidFill>
                <a:latin typeface="Comic Sans MS" panose="030F0702030302020204" pitchFamily="66" charset="0"/>
              </a:rPr>
              <a:t>Airport</a:t>
            </a:r>
            <a:endParaRPr lang="sk-SK" sz="7000" b="1" dirty="0">
              <a:solidFill>
                <a:srgbClr val="F8F8F8"/>
              </a:solidFill>
              <a:latin typeface="Comic Sans MS" panose="030F0702030302020204" pitchFamily="66" charset="0"/>
            </a:endParaRPr>
          </a:p>
        </p:txBody>
      </p:sp>
      <p:pic>
        <p:nvPicPr>
          <p:cNvPr id="5" name="Obrázok 4"/>
          <p:cNvPicPr/>
          <p:nvPr/>
        </p:nvPicPr>
        <p:blipFill>
          <a:blip r:embed="rId2" cstate="print">
            <a:extLst>
              <a:ext uri="{28A0092B-C50C-407E-A947-70E740481C1C}">
                <a14:useLocalDpi xmlns:a14="http://schemas.microsoft.com/office/drawing/2010/main" val="0"/>
              </a:ext>
            </a:extLst>
          </a:blip>
          <a:stretch>
            <a:fillRect/>
          </a:stretch>
        </p:blipFill>
        <p:spPr>
          <a:xfrm>
            <a:off x="6646416" y="5524872"/>
            <a:ext cx="5544616" cy="3492422"/>
          </a:xfrm>
          <a:prstGeom prst="rect">
            <a:avLst/>
          </a:prstGeom>
        </p:spPr>
      </p:pic>
      <p:pic>
        <p:nvPicPr>
          <p:cNvPr id="15362" name="Picture 2" descr="Výsledok vyhľadávania obrázkov pre dopyt kosice air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757" y="5660626"/>
            <a:ext cx="4368531" cy="327639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Súvisiaci obráz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6784" y="2716560"/>
            <a:ext cx="1928288" cy="1284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450959"/>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1720" y="900584"/>
            <a:ext cx="11709400" cy="2032000"/>
          </a:xfrm>
        </p:spPr>
        <p:txBody>
          <a:bodyPr>
            <a:noAutofit/>
          </a:bodyPr>
          <a:lstStyle/>
          <a:p>
            <a:r>
              <a:rPr lang="sk-SK" b="1" dirty="0" err="1">
                <a:latin typeface="Comic Sans MS" panose="030F0702030302020204" pitchFamily="66" charset="0"/>
              </a:rPr>
              <a:t>Museums</a:t>
            </a:r>
            <a:r>
              <a:rPr lang="sk-SK" b="1" dirty="0">
                <a:latin typeface="Comic Sans MS" panose="030F0702030302020204" pitchFamily="66" charset="0"/>
              </a:rPr>
              <a:t> </a:t>
            </a:r>
            <a:r>
              <a:rPr lang="sk-SK" b="1" dirty="0" err="1">
                <a:latin typeface="Comic Sans MS" panose="030F0702030302020204" pitchFamily="66" charset="0"/>
              </a:rPr>
              <a:t>of</a:t>
            </a:r>
            <a:r>
              <a:rPr lang="sk-SK" b="1" dirty="0">
                <a:latin typeface="Comic Sans MS" panose="030F0702030302020204" pitchFamily="66" charset="0"/>
              </a:rPr>
              <a:t> Košice</a:t>
            </a:r>
            <a:br>
              <a:rPr lang="sk-SK" b="1" dirty="0">
                <a:latin typeface="Comic Sans MS" panose="030F0702030302020204" pitchFamily="66" charset="0"/>
              </a:rPr>
            </a:br>
            <a:endParaRPr lang="sk-SK" b="1" dirty="0">
              <a:latin typeface="Comic Sans MS" panose="030F0702030302020204" pitchFamily="66" charset="0"/>
            </a:endParaRPr>
          </a:p>
        </p:txBody>
      </p:sp>
      <p:sp>
        <p:nvSpPr>
          <p:cNvPr id="3" name="Obdĺžnik 2"/>
          <p:cNvSpPr/>
          <p:nvPr/>
        </p:nvSpPr>
        <p:spPr>
          <a:xfrm>
            <a:off x="885776" y="2883223"/>
            <a:ext cx="11161240" cy="769441"/>
          </a:xfrm>
          <a:prstGeom prst="rect">
            <a:avLst/>
          </a:prstGeom>
        </p:spPr>
        <p:txBody>
          <a:bodyPr wrap="square">
            <a:spAutoFit/>
          </a:bodyPr>
          <a:lstStyle/>
          <a:p>
            <a:pPr algn="just"/>
            <a:r>
              <a:rPr lang="sk-SK" sz="2200" dirty="0" err="1">
                <a:latin typeface="Comic Sans MS" panose="030F0702030302020204" pitchFamily="66" charset="0"/>
              </a:rPr>
              <a:t>There</a:t>
            </a:r>
            <a:r>
              <a:rPr lang="sk-SK" sz="2200" dirty="0">
                <a:latin typeface="Comic Sans MS" panose="030F0702030302020204" pitchFamily="66" charset="0"/>
              </a:rPr>
              <a:t> are </a:t>
            </a:r>
            <a:r>
              <a:rPr lang="sk-SK" sz="2200" dirty="0" err="1">
                <a:latin typeface="Comic Sans MS" panose="030F0702030302020204" pitchFamily="66" charset="0"/>
              </a:rPr>
              <a:t>many</a:t>
            </a:r>
            <a:r>
              <a:rPr lang="sk-SK" sz="2200" dirty="0">
                <a:latin typeface="Comic Sans MS" panose="030F0702030302020204" pitchFamily="66" charset="0"/>
              </a:rPr>
              <a:t> </a:t>
            </a:r>
            <a:r>
              <a:rPr lang="sk-SK" sz="2200" dirty="0" err="1">
                <a:latin typeface="Comic Sans MS" panose="030F0702030302020204" pitchFamily="66" charset="0"/>
              </a:rPr>
              <a:t>museums</a:t>
            </a:r>
            <a:r>
              <a:rPr lang="sk-SK" sz="2200" dirty="0">
                <a:latin typeface="Comic Sans MS" panose="030F0702030302020204" pitchFamily="66" charset="0"/>
              </a:rPr>
              <a:t> in Košice. On </a:t>
            </a:r>
            <a:r>
              <a:rPr lang="sk-SK" sz="2200" dirty="0" err="1">
                <a:latin typeface="Comic Sans MS" panose="030F0702030302020204" pitchFamily="66" charset="0"/>
              </a:rPr>
              <a:t>Mondays</a:t>
            </a:r>
            <a:r>
              <a:rPr lang="sk-SK" sz="2200" dirty="0">
                <a:latin typeface="Comic Sans MS" panose="030F0702030302020204" pitchFamily="66" charset="0"/>
              </a:rPr>
              <a:t> </a:t>
            </a:r>
            <a:r>
              <a:rPr lang="sk-SK" sz="2200" dirty="0" err="1">
                <a:latin typeface="Comic Sans MS" panose="030F0702030302020204" pitchFamily="66" charset="0"/>
              </a:rPr>
              <a:t>they</a:t>
            </a:r>
            <a:r>
              <a:rPr lang="sk-SK" sz="2200" dirty="0">
                <a:latin typeface="Comic Sans MS" panose="030F0702030302020204" pitchFamily="66" charset="0"/>
              </a:rPr>
              <a:t> are </a:t>
            </a:r>
            <a:r>
              <a:rPr lang="sk-SK" sz="2200" dirty="0" err="1">
                <a:latin typeface="Comic Sans MS" panose="030F0702030302020204" pitchFamily="66" charset="0"/>
              </a:rPr>
              <a:t>open</a:t>
            </a:r>
            <a:r>
              <a:rPr lang="sk-SK" sz="2200" dirty="0">
                <a:latin typeface="Comic Sans MS" panose="030F0702030302020204" pitchFamily="66" charset="0"/>
              </a:rPr>
              <a:t> </a:t>
            </a:r>
            <a:r>
              <a:rPr lang="sk-SK" sz="2200" dirty="0" err="1">
                <a:latin typeface="Comic Sans MS" panose="030F0702030302020204" pitchFamily="66" charset="0"/>
              </a:rPr>
              <a:t>for</a:t>
            </a:r>
            <a:r>
              <a:rPr lang="sk-SK" sz="2200" dirty="0">
                <a:latin typeface="Comic Sans MS" panose="030F0702030302020204" pitchFamily="66" charset="0"/>
              </a:rPr>
              <a:t> </a:t>
            </a:r>
            <a:r>
              <a:rPr lang="sk-SK" sz="2200" dirty="0" err="1">
                <a:latin typeface="Comic Sans MS" panose="030F0702030302020204" pitchFamily="66" charset="0"/>
              </a:rPr>
              <a:t>free</a:t>
            </a:r>
            <a:r>
              <a:rPr lang="sk-SK" sz="2200" dirty="0">
                <a:latin typeface="Comic Sans MS" panose="030F0702030302020204" pitchFamily="66" charset="0"/>
              </a:rPr>
              <a:t>. </a:t>
            </a:r>
            <a:r>
              <a:rPr lang="sk-SK" sz="2200" dirty="0" err="1">
                <a:latin typeface="Comic Sans MS" panose="030F0702030302020204" pitchFamily="66" charset="0"/>
              </a:rPr>
              <a:t>Once</a:t>
            </a:r>
            <a:r>
              <a:rPr lang="sk-SK" sz="2200" dirty="0">
                <a:latin typeface="Comic Sans MS" panose="030F0702030302020204" pitchFamily="66" charset="0"/>
              </a:rPr>
              <a:t> a </a:t>
            </a:r>
            <a:r>
              <a:rPr lang="sk-SK" sz="2200" dirty="0" err="1">
                <a:latin typeface="Comic Sans MS" panose="030F0702030302020204" pitchFamily="66" charset="0"/>
              </a:rPr>
              <a:t>year</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Night</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Museums</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held</a:t>
            </a:r>
            <a:r>
              <a:rPr lang="sk-SK" sz="2200" dirty="0">
                <a:latin typeface="Comic Sans MS" panose="030F0702030302020204" pitchFamily="66" charset="0"/>
              </a:rPr>
              <a:t>, </a:t>
            </a:r>
            <a:r>
              <a:rPr lang="sk-SK" sz="2200" dirty="0" err="1">
                <a:latin typeface="Comic Sans MS" panose="030F0702030302020204" pitchFamily="66" charset="0"/>
              </a:rPr>
              <a:t>when</a:t>
            </a:r>
            <a:r>
              <a:rPr lang="sk-SK" sz="2200" dirty="0">
                <a:latin typeface="Comic Sans MS" panose="030F0702030302020204" pitchFamily="66" charset="0"/>
              </a:rPr>
              <a:t> </a:t>
            </a:r>
            <a:r>
              <a:rPr lang="sk-SK" sz="2200" dirty="0" err="1">
                <a:latin typeface="Comic Sans MS" panose="030F0702030302020204" pitchFamily="66" charset="0"/>
              </a:rPr>
              <a:t>all</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museums</a:t>
            </a:r>
            <a:r>
              <a:rPr lang="sk-SK" sz="2200" dirty="0">
                <a:latin typeface="Comic Sans MS" panose="030F0702030302020204" pitchFamily="66" charset="0"/>
              </a:rPr>
              <a:t> are </a:t>
            </a:r>
            <a:r>
              <a:rPr lang="sk-SK" sz="2200" dirty="0" err="1">
                <a:latin typeface="Comic Sans MS" panose="030F0702030302020204" pitchFamily="66" charset="0"/>
              </a:rPr>
              <a:t>open</a:t>
            </a:r>
            <a:r>
              <a:rPr lang="sk-SK" sz="2200" dirty="0">
                <a:latin typeface="Comic Sans MS" panose="030F0702030302020204" pitchFamily="66" charset="0"/>
              </a:rPr>
              <a:t> </a:t>
            </a:r>
            <a:r>
              <a:rPr lang="sk-SK" sz="2200" dirty="0" err="1">
                <a:latin typeface="Comic Sans MS" panose="030F0702030302020204" pitchFamily="66" charset="0"/>
              </a:rPr>
              <a:t>all</a:t>
            </a:r>
            <a:r>
              <a:rPr lang="sk-SK" sz="2200" dirty="0">
                <a:latin typeface="Comic Sans MS" panose="030F0702030302020204" pitchFamily="66" charset="0"/>
              </a:rPr>
              <a:t> </a:t>
            </a:r>
            <a:r>
              <a:rPr lang="sk-SK" sz="2200" dirty="0" err="1">
                <a:latin typeface="Comic Sans MS" panose="030F0702030302020204" pitchFamily="66" charset="0"/>
              </a:rPr>
              <a:t>night</a:t>
            </a:r>
            <a:r>
              <a:rPr lang="sk-SK" sz="2200" dirty="0">
                <a:latin typeface="Comic Sans MS" panose="030F0702030302020204" pitchFamily="66" charset="0"/>
              </a:rPr>
              <a:t>. </a:t>
            </a:r>
          </a:p>
        </p:txBody>
      </p:sp>
      <p:sp>
        <p:nvSpPr>
          <p:cNvPr id="4" name="Obdĺžnik 3"/>
          <p:cNvSpPr/>
          <p:nvPr/>
        </p:nvSpPr>
        <p:spPr>
          <a:xfrm>
            <a:off x="776772" y="4888994"/>
            <a:ext cx="6462026" cy="707886"/>
          </a:xfrm>
          <a:prstGeom prst="rect">
            <a:avLst/>
          </a:prstGeom>
        </p:spPr>
        <p:txBody>
          <a:bodyPr wrap="none">
            <a:spAutoFit/>
          </a:bodyPr>
          <a:lstStyle/>
          <a:p>
            <a:r>
              <a:rPr lang="sk-SK" sz="4000" b="1" dirty="0" err="1">
                <a:solidFill>
                  <a:srgbClr val="C00000"/>
                </a:solidFill>
                <a:latin typeface="Comic Sans MS" panose="030F0702030302020204" pitchFamily="66" charset="0"/>
              </a:rPr>
              <a:t>Eastern</a:t>
            </a:r>
            <a:r>
              <a:rPr lang="sk-SK" sz="4000" b="1" dirty="0">
                <a:solidFill>
                  <a:srgbClr val="C00000"/>
                </a:solidFill>
                <a:latin typeface="Comic Sans MS" panose="030F0702030302020204" pitchFamily="66" charset="0"/>
              </a:rPr>
              <a:t> Slovakia </a:t>
            </a:r>
            <a:r>
              <a:rPr lang="sk-SK" sz="4000" b="1" dirty="0" err="1">
                <a:solidFill>
                  <a:srgbClr val="C00000"/>
                </a:solidFill>
                <a:latin typeface="Comic Sans MS" panose="030F0702030302020204" pitchFamily="66" charset="0"/>
              </a:rPr>
              <a:t>Museum</a:t>
            </a:r>
            <a:endParaRPr lang="sk-SK" sz="4000" b="1" dirty="0">
              <a:solidFill>
                <a:srgbClr val="C00000"/>
              </a:solidFill>
              <a:latin typeface="Comic Sans MS" panose="030F0702030302020204" pitchFamily="66" charset="0"/>
            </a:endParaRPr>
          </a:p>
        </p:txBody>
      </p:sp>
      <p:sp>
        <p:nvSpPr>
          <p:cNvPr id="5" name="Obdĺžnik 4"/>
          <p:cNvSpPr/>
          <p:nvPr/>
        </p:nvSpPr>
        <p:spPr>
          <a:xfrm>
            <a:off x="813768" y="6188040"/>
            <a:ext cx="6502400" cy="1785104"/>
          </a:xfrm>
          <a:prstGeom prst="rect">
            <a:avLst/>
          </a:prstGeom>
        </p:spPr>
        <p:txBody>
          <a:bodyPr>
            <a:spAutoFit/>
          </a:bodyPr>
          <a:lstStyle/>
          <a:p>
            <a:pPr algn="just"/>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oldest</a:t>
            </a:r>
            <a:r>
              <a:rPr lang="sk-SK" sz="2200" dirty="0">
                <a:latin typeface="Comic Sans MS" panose="030F0702030302020204" pitchFamily="66" charset="0"/>
              </a:rPr>
              <a:t> </a:t>
            </a:r>
            <a:r>
              <a:rPr lang="sk-SK" sz="2200" dirty="0" err="1">
                <a:latin typeface="Comic Sans MS" panose="030F0702030302020204" pitchFamily="66" charset="0"/>
              </a:rPr>
              <a:t>museum</a:t>
            </a:r>
            <a:r>
              <a:rPr lang="sk-SK" sz="2200" dirty="0">
                <a:latin typeface="Comic Sans MS" panose="030F0702030302020204" pitchFamily="66" charset="0"/>
              </a:rPr>
              <a:t> in Košice and in Slovakia. </a:t>
            </a:r>
            <a:r>
              <a:rPr lang="sk-SK" sz="2200" dirty="0" err="1">
                <a:latin typeface="Comic Sans MS" panose="030F0702030302020204" pitchFamily="66" charset="0"/>
              </a:rPr>
              <a:t>There</a:t>
            </a:r>
            <a:r>
              <a:rPr lang="sk-SK" sz="2200" dirty="0">
                <a:latin typeface="Comic Sans MS" panose="030F0702030302020204" pitchFamily="66" charset="0"/>
              </a:rPr>
              <a:t> are </a:t>
            </a:r>
            <a:r>
              <a:rPr lang="sk-SK" sz="2200" dirty="0" err="1">
                <a:latin typeface="Comic Sans MS" panose="030F0702030302020204" pitchFamily="66" charset="0"/>
              </a:rPr>
              <a:t>natural</a:t>
            </a:r>
            <a:r>
              <a:rPr lang="sk-SK" sz="2200" dirty="0">
                <a:latin typeface="Comic Sans MS" panose="030F0702030302020204" pitchFamily="66" charset="0"/>
              </a:rPr>
              <a:t> and </a:t>
            </a:r>
            <a:r>
              <a:rPr lang="sk-SK" sz="2200" dirty="0" err="1">
                <a:latin typeface="Comic Sans MS" panose="030F0702030302020204" pitchFamily="66" charset="0"/>
              </a:rPr>
              <a:t>historical</a:t>
            </a:r>
            <a:r>
              <a:rPr lang="sk-SK" sz="2200" dirty="0">
                <a:latin typeface="Comic Sans MS" panose="030F0702030302020204" pitchFamily="66" charset="0"/>
              </a:rPr>
              <a:t> </a:t>
            </a:r>
            <a:r>
              <a:rPr lang="sk-SK" sz="2200" dirty="0" err="1">
                <a:latin typeface="Comic Sans MS" panose="030F0702030302020204" pitchFamily="66" charset="0"/>
              </a:rPr>
              <a:t>exhbitions</a:t>
            </a:r>
            <a:r>
              <a:rPr lang="sk-SK" sz="2200" dirty="0">
                <a:latin typeface="Comic Sans MS" panose="030F0702030302020204" pitchFamily="66" charset="0"/>
              </a:rPr>
              <a:t> </a:t>
            </a:r>
            <a:r>
              <a:rPr lang="sk-SK" sz="2200" dirty="0" err="1">
                <a:latin typeface="Comic Sans MS" panose="030F0702030302020204" pitchFamily="66" charset="0"/>
              </a:rPr>
              <a:t>there</a:t>
            </a:r>
            <a:r>
              <a:rPr lang="sk-SK" sz="2200" dirty="0">
                <a:latin typeface="Comic Sans MS" panose="030F0702030302020204" pitchFamily="66" charset="0"/>
              </a:rPr>
              <a:t>. </a:t>
            </a:r>
            <a:r>
              <a:rPr lang="sk-SK" sz="2200" dirty="0" err="1">
                <a:latin typeface="Comic Sans MS" panose="030F0702030302020204" pitchFamily="66" charset="0"/>
              </a:rPr>
              <a:t>It</a:t>
            </a:r>
            <a:r>
              <a:rPr lang="sk-SK" sz="2200" dirty="0">
                <a:latin typeface="Comic Sans MS" panose="030F0702030302020204" pitchFamily="66" charset="0"/>
              </a:rPr>
              <a:t> has </a:t>
            </a:r>
            <a:r>
              <a:rPr lang="sk-SK" sz="2200" dirty="0" err="1">
                <a:latin typeface="Comic Sans MS" panose="030F0702030302020204" pitchFamily="66" charset="0"/>
              </a:rPr>
              <a:t>three</a:t>
            </a:r>
            <a:r>
              <a:rPr lang="sk-SK" sz="2200" dirty="0">
                <a:latin typeface="Comic Sans MS" panose="030F0702030302020204" pitchFamily="66" charset="0"/>
              </a:rPr>
              <a:t> </a:t>
            </a:r>
            <a:r>
              <a:rPr lang="sk-SK" sz="2200" dirty="0" err="1">
                <a:latin typeface="Comic Sans MS" panose="030F0702030302020204" pitchFamily="66" charset="0"/>
              </a:rPr>
              <a:t>departments</a:t>
            </a:r>
            <a:r>
              <a:rPr lang="sk-SK" sz="2200" dirty="0">
                <a:latin typeface="Comic Sans MS" panose="030F0702030302020204" pitchFamily="66" charset="0"/>
              </a:rPr>
              <a:t>: </a:t>
            </a:r>
            <a:r>
              <a:rPr lang="sk-SK" sz="2200" dirty="0" err="1">
                <a:latin typeface="Comic Sans MS" panose="030F0702030302020204" pitchFamily="66" charset="0"/>
              </a:rPr>
              <a:t>historical</a:t>
            </a:r>
            <a:r>
              <a:rPr lang="sk-SK" sz="2200" dirty="0">
                <a:latin typeface="Comic Sans MS" panose="030F0702030302020204" pitchFamily="66" charset="0"/>
              </a:rPr>
              <a:t>, </a:t>
            </a:r>
            <a:r>
              <a:rPr lang="sk-SK" sz="2200" dirty="0" err="1">
                <a:latin typeface="Comic Sans MS" panose="030F0702030302020204" pitchFamily="66" charset="0"/>
              </a:rPr>
              <a:t>natural</a:t>
            </a:r>
            <a:r>
              <a:rPr lang="sk-SK" sz="2200" dirty="0">
                <a:latin typeface="Comic Sans MS" panose="030F0702030302020204" pitchFamily="66" charset="0"/>
              </a:rPr>
              <a:t> and </a:t>
            </a:r>
            <a:r>
              <a:rPr lang="sk-SK" sz="2200" dirty="0" err="1">
                <a:latin typeface="Comic Sans MS" panose="030F0702030302020204" pitchFamily="66" charset="0"/>
              </a:rPr>
              <a:t>artistic-historical</a:t>
            </a:r>
            <a:r>
              <a:rPr lang="sk-SK" sz="2200" dirty="0">
                <a:latin typeface="Comic Sans MS" panose="030F0702030302020204" pitchFamily="66" charset="0"/>
              </a:rPr>
              <a:t>. In 2002 </a:t>
            </a:r>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won</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Košice </a:t>
            </a:r>
            <a:r>
              <a:rPr lang="sk-SK" sz="2200" dirty="0" err="1">
                <a:latin typeface="Comic Sans MS" panose="030F0702030302020204" pitchFamily="66" charset="0"/>
              </a:rPr>
              <a:t>Prize</a:t>
            </a:r>
            <a:r>
              <a:rPr lang="sk-SK" sz="2200" dirty="0">
                <a:latin typeface="Comic Sans MS" panose="030F0702030302020204" pitchFamily="66" charset="0"/>
              </a:rPr>
              <a:t>. </a:t>
            </a:r>
          </a:p>
        </p:txBody>
      </p:sp>
      <p:pic>
        <p:nvPicPr>
          <p:cNvPr id="6" name="picture"/>
          <p:cNvPicPr/>
          <p:nvPr/>
        </p:nvPicPr>
        <p:blipFill>
          <a:blip r:embed="rId2">
            <a:extLst>
              <a:ext uri="{28A0092B-C50C-407E-A947-70E740481C1C}">
                <a14:useLocalDpi xmlns:a14="http://schemas.microsoft.com/office/drawing/2010/main" val="0"/>
              </a:ext>
            </a:extLst>
          </a:blip>
          <a:stretch>
            <a:fillRect/>
          </a:stretch>
        </p:blipFill>
        <p:spPr>
          <a:xfrm>
            <a:off x="7654529" y="5524872"/>
            <a:ext cx="4680519" cy="3384376"/>
          </a:xfrm>
          <a:prstGeom prst="rect">
            <a:avLst/>
          </a:prstGeom>
        </p:spPr>
      </p:pic>
    </p:spTree>
    <p:extLst>
      <p:ext uri="{BB962C8B-B14F-4D97-AF65-F5344CB8AC3E}">
        <p14:creationId xmlns:p14="http://schemas.microsoft.com/office/powerpoint/2010/main" val="3534370424"/>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669752" y="916360"/>
            <a:ext cx="6567824" cy="707886"/>
          </a:xfrm>
          <a:prstGeom prst="rect">
            <a:avLst/>
          </a:prstGeom>
        </p:spPr>
        <p:txBody>
          <a:bodyPr wrap="none">
            <a:spAutoFit/>
          </a:bodyPr>
          <a:lstStyle/>
          <a:p>
            <a:r>
              <a:rPr lang="sk-SK" sz="4000" b="1" dirty="0">
                <a:solidFill>
                  <a:srgbClr val="C00000"/>
                </a:solidFill>
                <a:latin typeface="Comic Sans MS" panose="030F0702030302020204" pitchFamily="66" charset="0"/>
              </a:rPr>
              <a:t>Slovak </a:t>
            </a:r>
            <a:r>
              <a:rPr lang="sk-SK" sz="4000" b="1" dirty="0" err="1">
                <a:solidFill>
                  <a:srgbClr val="C00000"/>
                </a:solidFill>
                <a:latin typeface="Comic Sans MS" panose="030F0702030302020204" pitchFamily="66" charset="0"/>
              </a:rPr>
              <a:t>Technical</a:t>
            </a:r>
            <a:r>
              <a:rPr lang="sk-SK" sz="4000" b="1" dirty="0">
                <a:solidFill>
                  <a:srgbClr val="C00000"/>
                </a:solidFill>
                <a:latin typeface="Comic Sans MS" panose="030F0702030302020204" pitchFamily="66" charset="0"/>
              </a:rPr>
              <a:t> </a:t>
            </a:r>
            <a:r>
              <a:rPr lang="sk-SK" sz="4000" b="1" dirty="0" err="1">
                <a:solidFill>
                  <a:srgbClr val="C00000"/>
                </a:solidFill>
                <a:latin typeface="Comic Sans MS" panose="030F0702030302020204" pitchFamily="66" charset="0"/>
              </a:rPr>
              <a:t>Museum</a:t>
            </a:r>
            <a:endParaRPr lang="sk-SK" sz="4000" dirty="0">
              <a:solidFill>
                <a:srgbClr val="C00000"/>
              </a:solidFill>
              <a:latin typeface="Comic Sans MS" panose="030F0702030302020204" pitchFamily="66" charset="0"/>
            </a:endParaRPr>
          </a:p>
        </p:txBody>
      </p:sp>
      <p:sp>
        <p:nvSpPr>
          <p:cNvPr id="3" name="Obdĺžnik 2"/>
          <p:cNvSpPr/>
          <p:nvPr/>
        </p:nvSpPr>
        <p:spPr>
          <a:xfrm>
            <a:off x="735176" y="2212504"/>
            <a:ext cx="6502400" cy="1107996"/>
          </a:xfrm>
          <a:prstGeom prst="rect">
            <a:avLst/>
          </a:prstGeom>
        </p:spPr>
        <p:txBody>
          <a:bodyPr>
            <a:spAutoFit/>
          </a:bodyPr>
          <a:lstStyle/>
          <a:p>
            <a:pPr algn="just"/>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museum</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focused</a:t>
            </a:r>
            <a:r>
              <a:rPr lang="sk-SK" sz="2200" dirty="0">
                <a:latin typeface="Comic Sans MS" panose="030F0702030302020204" pitchFamily="66" charset="0"/>
              </a:rPr>
              <a:t> on </a:t>
            </a:r>
            <a:r>
              <a:rPr lang="sk-SK" sz="2200" dirty="0" err="1">
                <a:latin typeface="Comic Sans MS" panose="030F0702030302020204" pitchFamily="66" charset="0"/>
              </a:rPr>
              <a:t>history</a:t>
            </a:r>
            <a:r>
              <a:rPr lang="sk-SK" sz="2200" dirty="0">
                <a:latin typeface="Comic Sans MS" panose="030F0702030302020204" pitchFamily="66" charset="0"/>
              </a:rPr>
              <a:t>, </a:t>
            </a:r>
            <a:r>
              <a:rPr lang="sk-SK" sz="2200" dirty="0" err="1">
                <a:latin typeface="Comic Sans MS" panose="030F0702030302020204" pitchFamily="66" charset="0"/>
              </a:rPr>
              <a:t>science</a:t>
            </a:r>
            <a:r>
              <a:rPr lang="sk-SK" sz="2200" dirty="0">
                <a:latin typeface="Comic Sans MS" panose="030F0702030302020204" pitchFamily="66" charset="0"/>
              </a:rPr>
              <a:t> and </a:t>
            </a:r>
            <a:r>
              <a:rPr lang="sk-SK" sz="2200" dirty="0" err="1">
                <a:latin typeface="Comic Sans MS" panose="030F0702030302020204" pitchFamily="66" charset="0"/>
              </a:rPr>
              <a:t>technology</a:t>
            </a:r>
            <a:r>
              <a:rPr lang="sk-SK" sz="2200" dirty="0">
                <a:latin typeface="Comic Sans MS" panose="030F0702030302020204" pitchFamily="66" charset="0"/>
              </a:rPr>
              <a:t>. </a:t>
            </a:r>
            <a:r>
              <a:rPr lang="sk-SK" sz="2200" dirty="0" err="1">
                <a:latin typeface="Comic Sans MS" panose="030F0702030302020204" pitchFamily="66" charset="0"/>
              </a:rPr>
              <a:t>There</a:t>
            </a:r>
            <a:r>
              <a:rPr lang="sk-SK" sz="2200" dirty="0">
                <a:latin typeface="Comic Sans MS" panose="030F0702030302020204" pitchFamily="66" charset="0"/>
              </a:rPr>
              <a:t> are more </a:t>
            </a:r>
            <a:r>
              <a:rPr lang="sk-SK" sz="2200" dirty="0" err="1">
                <a:latin typeface="Comic Sans MS" panose="030F0702030302020204" pitchFamily="66" charset="0"/>
              </a:rPr>
              <a:t>than</a:t>
            </a:r>
            <a:r>
              <a:rPr lang="sk-SK" sz="2200" dirty="0">
                <a:latin typeface="Comic Sans MS" panose="030F0702030302020204" pitchFamily="66" charset="0"/>
              </a:rPr>
              <a:t> 14 000 </a:t>
            </a:r>
            <a:r>
              <a:rPr lang="sk-SK" sz="2200" dirty="0" err="1">
                <a:latin typeface="Comic Sans MS" panose="030F0702030302020204" pitchFamily="66" charset="0"/>
              </a:rPr>
              <a:t>collections</a:t>
            </a:r>
            <a:r>
              <a:rPr lang="sk-SK" sz="2200" dirty="0">
                <a:latin typeface="Comic Sans MS" panose="030F0702030302020204" pitchFamily="66" charset="0"/>
              </a:rPr>
              <a:t>. </a:t>
            </a:r>
            <a:r>
              <a:rPr lang="sk-SK" sz="2200" dirty="0" err="1">
                <a:latin typeface="Comic Sans MS" panose="030F0702030302020204" pitchFamily="66" charset="0"/>
              </a:rPr>
              <a:t>There</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also</a:t>
            </a:r>
            <a:r>
              <a:rPr lang="sk-SK" sz="2200" dirty="0">
                <a:latin typeface="Comic Sans MS" panose="030F0702030302020204" pitchFamily="66" charset="0"/>
              </a:rPr>
              <a:t> a </a:t>
            </a:r>
            <a:r>
              <a:rPr lang="sk-SK" sz="2200" dirty="0" err="1">
                <a:latin typeface="Comic Sans MS" panose="030F0702030302020204" pitchFamily="66" charset="0"/>
              </a:rPr>
              <a:t>planetarium</a:t>
            </a:r>
            <a:r>
              <a:rPr lang="sk-SK" sz="2200" dirty="0">
                <a:latin typeface="Comic Sans MS" panose="030F0702030302020204" pitchFamily="66" charset="0"/>
              </a:rPr>
              <a:t>.</a:t>
            </a:r>
          </a:p>
        </p:txBody>
      </p:sp>
      <p:pic>
        <p:nvPicPr>
          <p:cNvPr id="4" name="picture"/>
          <p:cNvPicPr/>
          <p:nvPr/>
        </p:nvPicPr>
        <p:blipFill>
          <a:blip r:embed="rId2" cstate="print">
            <a:extLst>
              <a:ext uri="{28A0092B-C50C-407E-A947-70E740481C1C}">
                <a14:useLocalDpi xmlns:a14="http://schemas.microsoft.com/office/drawing/2010/main" val="0"/>
              </a:ext>
            </a:extLst>
          </a:blip>
          <a:stretch>
            <a:fillRect/>
          </a:stretch>
        </p:blipFill>
        <p:spPr>
          <a:xfrm>
            <a:off x="7726536" y="1659731"/>
            <a:ext cx="4536504" cy="2641005"/>
          </a:xfrm>
          <a:prstGeom prst="rect">
            <a:avLst/>
          </a:prstGeom>
        </p:spPr>
      </p:pic>
      <p:sp>
        <p:nvSpPr>
          <p:cNvPr id="5" name="Obdĺžnik 4"/>
          <p:cNvSpPr/>
          <p:nvPr/>
        </p:nvSpPr>
        <p:spPr>
          <a:xfrm>
            <a:off x="962277" y="5105018"/>
            <a:ext cx="4532011" cy="707886"/>
          </a:xfrm>
          <a:prstGeom prst="rect">
            <a:avLst/>
          </a:prstGeom>
        </p:spPr>
        <p:txBody>
          <a:bodyPr wrap="none">
            <a:spAutoFit/>
          </a:bodyPr>
          <a:lstStyle/>
          <a:p>
            <a:r>
              <a:rPr lang="sk-SK" sz="4000" b="1" dirty="0" err="1">
                <a:solidFill>
                  <a:srgbClr val="C00000"/>
                </a:solidFill>
                <a:latin typeface="Comic Sans MS" panose="030F0702030302020204" pitchFamily="66" charset="0"/>
              </a:rPr>
              <a:t>Aviation</a:t>
            </a:r>
            <a:r>
              <a:rPr lang="sk-SK" sz="4000" b="1" dirty="0">
                <a:solidFill>
                  <a:srgbClr val="C00000"/>
                </a:solidFill>
                <a:latin typeface="Comic Sans MS" panose="030F0702030302020204" pitchFamily="66" charset="0"/>
              </a:rPr>
              <a:t> </a:t>
            </a:r>
            <a:r>
              <a:rPr lang="sk-SK" sz="4000" b="1" dirty="0" err="1">
                <a:solidFill>
                  <a:srgbClr val="C00000"/>
                </a:solidFill>
                <a:latin typeface="Comic Sans MS" panose="030F0702030302020204" pitchFamily="66" charset="0"/>
              </a:rPr>
              <a:t>Museum</a:t>
            </a:r>
            <a:r>
              <a:rPr lang="sk-SK" sz="4000" b="1" dirty="0">
                <a:solidFill>
                  <a:srgbClr val="C00000"/>
                </a:solidFill>
                <a:latin typeface="Comic Sans MS" panose="030F0702030302020204" pitchFamily="66" charset="0"/>
              </a:rPr>
              <a:t> </a:t>
            </a:r>
            <a:endParaRPr lang="sk-SK" sz="4000" dirty="0">
              <a:solidFill>
                <a:srgbClr val="C00000"/>
              </a:solidFill>
              <a:latin typeface="Comic Sans MS" panose="030F0702030302020204" pitchFamily="66" charset="0"/>
            </a:endParaRPr>
          </a:p>
        </p:txBody>
      </p:sp>
      <p:sp>
        <p:nvSpPr>
          <p:cNvPr id="6" name="Obdĺžnik 5"/>
          <p:cNvSpPr/>
          <p:nvPr/>
        </p:nvSpPr>
        <p:spPr>
          <a:xfrm>
            <a:off x="885776" y="6310570"/>
            <a:ext cx="6502400" cy="1446550"/>
          </a:xfrm>
          <a:prstGeom prst="rect">
            <a:avLst/>
          </a:prstGeom>
        </p:spPr>
        <p:txBody>
          <a:bodyPr>
            <a:spAutoFit/>
          </a:bodyPr>
          <a:lstStyle/>
          <a:p>
            <a:pPr algn="just"/>
            <a:r>
              <a:rPr lang="sk-SK" sz="2200" dirty="0" err="1">
                <a:latin typeface="Comic Sans MS" panose="030F0702030302020204" pitchFamily="66" charset="0"/>
              </a:rPr>
              <a:t>Since</a:t>
            </a:r>
            <a:r>
              <a:rPr lang="sk-SK" sz="2200" dirty="0">
                <a:latin typeface="Comic Sans MS" panose="030F0702030302020204" pitchFamily="66" charset="0"/>
              </a:rPr>
              <a:t> 2002 </a:t>
            </a:r>
            <a:r>
              <a:rPr lang="sk-SK" sz="2200" dirty="0" err="1">
                <a:latin typeface="Comic Sans MS" panose="030F0702030302020204" pitchFamily="66" charset="0"/>
              </a:rPr>
              <a:t>it</a:t>
            </a:r>
            <a:r>
              <a:rPr lang="sk-SK" sz="2200" dirty="0">
                <a:latin typeface="Comic Sans MS" panose="030F0702030302020204" pitchFamily="66" charset="0"/>
              </a:rPr>
              <a:t> has </a:t>
            </a:r>
            <a:r>
              <a:rPr lang="sk-SK" sz="2200" dirty="0" err="1">
                <a:latin typeface="Comic Sans MS" panose="030F0702030302020204" pitchFamily="66" charset="0"/>
              </a:rPr>
              <a:t>been</a:t>
            </a:r>
            <a:r>
              <a:rPr lang="sk-SK" sz="2200" dirty="0">
                <a:latin typeface="Comic Sans MS" panose="030F0702030302020204" pitchFamily="66" charset="0"/>
              </a:rPr>
              <a:t> </a:t>
            </a:r>
            <a:r>
              <a:rPr lang="sk-SK" sz="2200" dirty="0" err="1">
                <a:latin typeface="Comic Sans MS" panose="030F0702030302020204" pitchFamily="66" charset="0"/>
              </a:rPr>
              <a:t>next</a:t>
            </a:r>
            <a:r>
              <a:rPr lang="sk-SK" sz="2200" dirty="0">
                <a:latin typeface="Comic Sans MS" panose="030F0702030302020204" pitchFamily="66" charset="0"/>
              </a:rPr>
              <a:t> to Košice </a:t>
            </a:r>
            <a:r>
              <a:rPr lang="sk-SK" sz="2200" dirty="0" err="1">
                <a:latin typeface="Comic Sans MS" panose="030F0702030302020204" pitchFamily="66" charset="0"/>
              </a:rPr>
              <a:t>airport</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most </a:t>
            </a:r>
            <a:r>
              <a:rPr lang="sk-SK" sz="2200" dirty="0" err="1">
                <a:latin typeface="Comic Sans MS" panose="030F0702030302020204" pitchFamily="66" charset="0"/>
              </a:rPr>
              <a:t>popular</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gallery</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presidential</a:t>
            </a:r>
            <a:r>
              <a:rPr lang="sk-SK" sz="2200" dirty="0">
                <a:latin typeface="Comic Sans MS" panose="030F0702030302020204" pitchFamily="66" charset="0"/>
              </a:rPr>
              <a:t> </a:t>
            </a:r>
            <a:r>
              <a:rPr lang="sk-SK" sz="2200" dirty="0" err="1">
                <a:latin typeface="Comic Sans MS" panose="030F0702030302020204" pitchFamily="66" charset="0"/>
              </a:rPr>
              <a:t>aircrafts</a:t>
            </a:r>
            <a:r>
              <a:rPr lang="sk-SK" sz="2200" dirty="0">
                <a:latin typeface="Comic Sans MS" panose="030F0702030302020204" pitchFamily="66" charset="0"/>
              </a:rPr>
              <a:t> </a:t>
            </a:r>
            <a:r>
              <a:rPr lang="sk-SK" sz="2200" dirty="0" err="1">
                <a:latin typeface="Comic Sans MS" panose="030F0702030302020204" pitchFamily="66" charset="0"/>
              </a:rPr>
              <a:t>from</a:t>
            </a:r>
            <a:r>
              <a:rPr lang="sk-SK" sz="2200" dirty="0">
                <a:latin typeface="Comic Sans MS" panose="030F0702030302020204" pitchFamily="66" charset="0"/>
              </a:rPr>
              <a:t> </a:t>
            </a:r>
            <a:r>
              <a:rPr lang="sk-SK" sz="2200" dirty="0" err="1">
                <a:latin typeface="Comic Sans MS" panose="030F0702030302020204" pitchFamily="66" charset="0"/>
              </a:rPr>
              <a:t>European</a:t>
            </a:r>
            <a:r>
              <a:rPr lang="sk-SK" sz="2200" dirty="0">
                <a:latin typeface="Comic Sans MS" panose="030F0702030302020204" pitchFamily="66" charset="0"/>
              </a:rPr>
              <a:t> </a:t>
            </a:r>
            <a:r>
              <a:rPr lang="sk-SK" sz="2200" dirty="0" err="1">
                <a:latin typeface="Comic Sans MS" panose="030F0702030302020204" pitchFamily="66" charset="0"/>
              </a:rPr>
              <a:t>states</a:t>
            </a:r>
            <a:r>
              <a:rPr lang="sk-SK" sz="2200" dirty="0">
                <a:latin typeface="Comic Sans MS" panose="030F0702030302020204" pitchFamily="66" charset="0"/>
              </a:rPr>
              <a:t>, </a:t>
            </a:r>
            <a:r>
              <a:rPr lang="sk-SK" sz="2200" dirty="0" err="1">
                <a:latin typeface="Comic Sans MS" panose="030F0702030302020204" pitchFamily="66" charset="0"/>
              </a:rPr>
              <a:t>China</a:t>
            </a:r>
            <a:r>
              <a:rPr lang="sk-SK" sz="2200" dirty="0">
                <a:latin typeface="Comic Sans MS" panose="030F0702030302020204" pitchFamily="66" charset="0"/>
              </a:rPr>
              <a:t> and </a:t>
            </a:r>
            <a:r>
              <a:rPr lang="sk-SK" sz="2200" dirty="0" err="1">
                <a:latin typeface="Comic Sans MS" panose="030F0702030302020204" pitchFamily="66" charset="0"/>
              </a:rPr>
              <a:t>the</a:t>
            </a:r>
            <a:r>
              <a:rPr lang="sk-SK" sz="2200" dirty="0">
                <a:latin typeface="Comic Sans MS" panose="030F0702030302020204" pitchFamily="66" charset="0"/>
              </a:rPr>
              <a:t> USA.</a:t>
            </a:r>
          </a:p>
        </p:txBody>
      </p:sp>
      <p:pic>
        <p:nvPicPr>
          <p:cNvPr id="7" name="picture"/>
          <p:cNvPicPr/>
          <p:nvPr/>
        </p:nvPicPr>
        <p:blipFill>
          <a:blip r:embed="rId3" cstate="print">
            <a:extLst>
              <a:ext uri="{28A0092B-C50C-407E-A947-70E740481C1C}">
                <a14:useLocalDpi xmlns:a14="http://schemas.microsoft.com/office/drawing/2010/main" val="0"/>
              </a:ext>
            </a:extLst>
          </a:blip>
          <a:stretch>
            <a:fillRect/>
          </a:stretch>
        </p:blipFill>
        <p:spPr>
          <a:xfrm>
            <a:off x="7510512" y="6965032"/>
            <a:ext cx="4865866" cy="2020689"/>
          </a:xfrm>
          <a:prstGeom prst="rect">
            <a:avLst/>
          </a:prstGeom>
        </p:spPr>
      </p:pic>
    </p:spTree>
    <p:extLst>
      <p:ext uri="{BB962C8B-B14F-4D97-AF65-F5344CB8AC3E}">
        <p14:creationId xmlns:p14="http://schemas.microsoft.com/office/powerpoint/2010/main" val="2762526669"/>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669752" y="700336"/>
            <a:ext cx="3518912" cy="707886"/>
          </a:xfrm>
          <a:prstGeom prst="rect">
            <a:avLst/>
          </a:prstGeom>
        </p:spPr>
        <p:txBody>
          <a:bodyPr wrap="none">
            <a:spAutoFit/>
          </a:bodyPr>
          <a:lstStyle/>
          <a:p>
            <a:r>
              <a:rPr lang="sk-SK" sz="4000" b="1" dirty="0" err="1">
                <a:solidFill>
                  <a:srgbClr val="C00000"/>
                </a:solidFill>
                <a:latin typeface="Comic Sans MS" panose="030F0702030302020204" pitchFamily="66" charset="0"/>
              </a:rPr>
              <a:t>Mikluš</a:t>
            </a:r>
            <a:r>
              <a:rPr lang="sk-SK" sz="4000" b="1" dirty="0">
                <a:solidFill>
                  <a:srgbClr val="C00000"/>
                </a:solidFill>
                <a:latin typeface="Comic Sans MS" panose="030F0702030302020204" pitchFamily="66" charset="0"/>
              </a:rPr>
              <a:t> </a:t>
            </a:r>
            <a:r>
              <a:rPr lang="sk-SK" sz="4000" b="1" dirty="0" err="1">
                <a:solidFill>
                  <a:srgbClr val="C00000"/>
                </a:solidFill>
                <a:latin typeface="Comic Sans MS" panose="030F0702030302020204" pitchFamily="66" charset="0"/>
              </a:rPr>
              <a:t>Prison</a:t>
            </a:r>
            <a:endParaRPr lang="sk-SK" sz="4000" dirty="0">
              <a:solidFill>
                <a:srgbClr val="C00000"/>
              </a:solidFill>
              <a:latin typeface="Comic Sans MS" panose="030F0702030302020204" pitchFamily="66" charset="0"/>
            </a:endParaRPr>
          </a:p>
        </p:txBody>
      </p:sp>
      <p:sp>
        <p:nvSpPr>
          <p:cNvPr id="3" name="Obdĺžnik 2"/>
          <p:cNvSpPr/>
          <p:nvPr/>
        </p:nvSpPr>
        <p:spPr>
          <a:xfrm>
            <a:off x="705416" y="1906756"/>
            <a:ext cx="6502400" cy="1446550"/>
          </a:xfrm>
          <a:prstGeom prst="rect">
            <a:avLst/>
          </a:prstGeom>
        </p:spPr>
        <p:txBody>
          <a:bodyPr>
            <a:spAutoFit/>
          </a:bodyPr>
          <a:lstStyle/>
          <a:p>
            <a:pPr algn="just"/>
            <a:r>
              <a:rPr lang="sk-SK" sz="2200" dirty="0" err="1">
                <a:latin typeface="Comic Sans MS" panose="030F0702030302020204" pitchFamily="66" charset="0"/>
              </a:rPr>
              <a:t>These</a:t>
            </a:r>
            <a:r>
              <a:rPr lang="sk-SK" sz="2200" dirty="0">
                <a:latin typeface="Comic Sans MS" panose="030F0702030302020204" pitchFamily="66" charset="0"/>
              </a:rPr>
              <a:t> are </a:t>
            </a:r>
            <a:r>
              <a:rPr lang="sk-SK" sz="2200" dirty="0" err="1">
                <a:latin typeface="Comic Sans MS" panose="030F0702030302020204" pitchFamily="66" charset="0"/>
              </a:rPr>
              <a:t>two</a:t>
            </a:r>
            <a:r>
              <a:rPr lang="sk-SK" sz="2200" dirty="0">
                <a:latin typeface="Comic Sans MS" panose="030F0702030302020204" pitchFamily="66" charset="0"/>
              </a:rPr>
              <a:t> </a:t>
            </a:r>
            <a:r>
              <a:rPr lang="sk-SK" sz="2200" dirty="0" err="1">
                <a:latin typeface="Comic Sans MS" panose="030F0702030302020204" pitchFamily="66" charset="0"/>
              </a:rPr>
              <a:t>interconnected</a:t>
            </a:r>
            <a:r>
              <a:rPr lang="sk-SK" sz="2200" dirty="0">
                <a:latin typeface="Comic Sans MS" panose="030F0702030302020204" pitchFamily="66" charset="0"/>
              </a:rPr>
              <a:t> </a:t>
            </a:r>
            <a:r>
              <a:rPr lang="sk-SK" sz="2200" dirty="0" err="1">
                <a:latin typeface="Comic Sans MS" panose="030F0702030302020204" pitchFamily="66" charset="0"/>
              </a:rPr>
              <a:t>houses</a:t>
            </a:r>
            <a:r>
              <a:rPr lang="sk-SK" sz="2200" dirty="0">
                <a:latin typeface="Comic Sans MS" panose="030F0702030302020204" pitchFamily="66" charset="0"/>
              </a:rPr>
              <a:t> </a:t>
            </a:r>
            <a:r>
              <a:rPr lang="sk-SK" sz="2200" dirty="0" err="1">
                <a:latin typeface="Comic Sans MS" panose="030F0702030302020204" pitchFamily="66" charset="0"/>
              </a:rPr>
              <a:t>that</a:t>
            </a:r>
            <a:r>
              <a:rPr lang="sk-SK" sz="2200" dirty="0">
                <a:latin typeface="Comic Sans MS" panose="030F0702030302020204" pitchFamily="66" charset="0"/>
              </a:rPr>
              <a:t> </a:t>
            </a:r>
            <a:r>
              <a:rPr lang="sk-SK" sz="2200" dirty="0" err="1">
                <a:latin typeface="Comic Sans MS" panose="030F0702030302020204" pitchFamily="66" charset="0"/>
              </a:rPr>
              <a:t>were</a:t>
            </a:r>
            <a:r>
              <a:rPr lang="sk-SK" sz="2200" dirty="0">
                <a:latin typeface="Comic Sans MS" panose="030F0702030302020204" pitchFamily="66" charset="0"/>
              </a:rPr>
              <a:t> </a:t>
            </a:r>
            <a:r>
              <a:rPr lang="sk-SK" sz="2200" dirty="0" err="1">
                <a:latin typeface="Comic Sans MS" panose="030F0702030302020204" pitchFamily="66" charset="0"/>
              </a:rPr>
              <a:t>used</a:t>
            </a:r>
            <a:r>
              <a:rPr lang="sk-SK" sz="2200" dirty="0">
                <a:latin typeface="Comic Sans MS" panose="030F0702030302020204" pitchFamily="66" charset="0"/>
              </a:rPr>
              <a:t> </a:t>
            </a:r>
            <a:r>
              <a:rPr lang="sk-SK" sz="2200" dirty="0" err="1">
                <a:latin typeface="Comic Sans MS" panose="030F0702030302020204" pitchFamily="66" charset="0"/>
              </a:rPr>
              <a:t>as</a:t>
            </a:r>
            <a:r>
              <a:rPr lang="sk-SK" sz="2200" dirty="0">
                <a:latin typeface="Comic Sans MS" panose="030F0702030302020204" pitchFamily="66" charset="0"/>
              </a:rPr>
              <a:t> </a:t>
            </a:r>
            <a:r>
              <a:rPr lang="sk-SK" sz="2200" dirty="0" err="1">
                <a:latin typeface="Comic Sans MS" panose="030F0702030302020204" pitchFamily="66" charset="0"/>
              </a:rPr>
              <a:t>torture</a:t>
            </a:r>
            <a:r>
              <a:rPr lang="sk-SK" sz="2200" dirty="0">
                <a:latin typeface="Comic Sans MS" panose="030F0702030302020204" pitchFamily="66" charset="0"/>
              </a:rPr>
              <a:t> and </a:t>
            </a:r>
            <a:r>
              <a:rPr lang="sk-SK" sz="2200" dirty="0" err="1">
                <a:latin typeface="Comic Sans MS" panose="030F0702030302020204" pitchFamily="66" charset="0"/>
              </a:rPr>
              <a:t>prison</a:t>
            </a:r>
            <a:r>
              <a:rPr lang="sk-SK" sz="2200" dirty="0">
                <a:latin typeface="Comic Sans MS" panose="030F0702030302020204" pitchFamily="66" charset="0"/>
              </a:rPr>
              <a:t> </a:t>
            </a:r>
            <a:r>
              <a:rPr lang="sk-SK" sz="2200" dirty="0" err="1">
                <a:latin typeface="Comic Sans MS" panose="030F0702030302020204" pitchFamily="66" charset="0"/>
              </a:rPr>
              <a:t>at</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beginning</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17th </a:t>
            </a:r>
            <a:r>
              <a:rPr lang="sk-SK" sz="2200" dirty="0" err="1">
                <a:latin typeface="Comic Sans MS" panose="030F0702030302020204" pitchFamily="66" charset="0"/>
              </a:rPr>
              <a:t>Century</a:t>
            </a:r>
            <a:r>
              <a:rPr lang="sk-SK" sz="2200" dirty="0">
                <a:latin typeface="Comic Sans MS" panose="030F0702030302020204" pitchFamily="66" charset="0"/>
              </a:rPr>
              <a:t>. </a:t>
            </a:r>
            <a:r>
              <a:rPr lang="sk-SK" sz="2200" dirty="0" err="1">
                <a:latin typeface="Comic Sans MS" panose="030F0702030302020204" pitchFamily="66" charset="0"/>
              </a:rPr>
              <a:t>Before</a:t>
            </a:r>
            <a:r>
              <a:rPr lang="sk-SK" sz="2200" dirty="0">
                <a:latin typeface="Comic Sans MS" panose="030F0702030302020204" pitchFamily="66" charset="0"/>
              </a:rPr>
              <a:t>, </a:t>
            </a:r>
            <a:r>
              <a:rPr lang="sk-SK" sz="2200" dirty="0" err="1">
                <a:latin typeface="Comic Sans MS" panose="030F0702030302020204" pitchFamily="66" charset="0"/>
              </a:rPr>
              <a:t>these</a:t>
            </a:r>
            <a:r>
              <a:rPr lang="sk-SK" sz="2200" dirty="0">
                <a:latin typeface="Comic Sans MS" panose="030F0702030302020204" pitchFamily="66" charset="0"/>
              </a:rPr>
              <a:t> </a:t>
            </a:r>
            <a:r>
              <a:rPr lang="sk-SK" sz="2200" dirty="0" err="1">
                <a:latin typeface="Comic Sans MS" panose="030F0702030302020204" pitchFamily="66" charset="0"/>
              </a:rPr>
              <a:t>homes</a:t>
            </a:r>
            <a:r>
              <a:rPr lang="sk-SK" sz="2200" dirty="0">
                <a:latin typeface="Comic Sans MS" panose="030F0702030302020204" pitchFamily="66" charset="0"/>
              </a:rPr>
              <a:t> </a:t>
            </a:r>
            <a:r>
              <a:rPr lang="sk-SK" sz="2200" dirty="0" err="1">
                <a:latin typeface="Comic Sans MS" panose="030F0702030302020204" pitchFamily="66" charset="0"/>
              </a:rPr>
              <a:t>were</a:t>
            </a:r>
            <a:r>
              <a:rPr lang="sk-SK" sz="2200" dirty="0">
                <a:latin typeface="Comic Sans MS" panose="030F0702030302020204" pitchFamily="66" charset="0"/>
              </a:rPr>
              <a:t> </a:t>
            </a:r>
            <a:r>
              <a:rPr lang="sk-SK" sz="2200" dirty="0" err="1">
                <a:latin typeface="Comic Sans MS" panose="030F0702030302020204" pitchFamily="66" charset="0"/>
              </a:rPr>
              <a:t>inhabited</a:t>
            </a:r>
            <a:r>
              <a:rPr lang="sk-SK" sz="2200" dirty="0">
                <a:latin typeface="Comic Sans MS" panose="030F0702030302020204" pitchFamily="66" charset="0"/>
              </a:rPr>
              <a:t> and </a:t>
            </a:r>
            <a:r>
              <a:rPr lang="sk-SK" sz="2200" dirty="0" err="1">
                <a:latin typeface="Comic Sans MS" panose="030F0702030302020204" pitchFamily="66" charset="0"/>
              </a:rPr>
              <a:t>used</a:t>
            </a:r>
            <a:r>
              <a:rPr lang="sk-SK" sz="2200" dirty="0">
                <a:latin typeface="Comic Sans MS" panose="030F0702030302020204" pitchFamily="66" charset="0"/>
              </a:rPr>
              <a:t> </a:t>
            </a:r>
            <a:r>
              <a:rPr lang="sk-SK" sz="2200" dirty="0" err="1">
                <a:latin typeface="Comic Sans MS" panose="030F0702030302020204" pitchFamily="66" charset="0"/>
              </a:rPr>
              <a:t>probably</a:t>
            </a:r>
            <a:r>
              <a:rPr lang="sk-SK" sz="2200" dirty="0">
                <a:latin typeface="Comic Sans MS" panose="030F0702030302020204" pitchFamily="66" charset="0"/>
              </a:rPr>
              <a:t> </a:t>
            </a:r>
            <a:r>
              <a:rPr lang="sk-SK" sz="2200" dirty="0" err="1">
                <a:latin typeface="Comic Sans MS" panose="030F0702030302020204" pitchFamily="66" charset="0"/>
              </a:rPr>
              <a:t>as</a:t>
            </a:r>
            <a:r>
              <a:rPr lang="sk-SK" sz="2200" dirty="0">
                <a:latin typeface="Comic Sans MS" panose="030F0702030302020204" pitchFamily="66" charset="0"/>
              </a:rPr>
              <a:t> </a:t>
            </a:r>
            <a:r>
              <a:rPr lang="sk-SK" sz="2200" dirty="0" err="1">
                <a:latin typeface="Comic Sans MS" panose="030F0702030302020204" pitchFamily="66" charset="0"/>
              </a:rPr>
              <a:t>pottery</a:t>
            </a:r>
            <a:r>
              <a:rPr lang="sk-SK" sz="2200" dirty="0">
                <a:latin typeface="Comic Sans MS" panose="030F0702030302020204" pitchFamily="66" charset="0"/>
              </a:rPr>
              <a:t> </a:t>
            </a:r>
            <a:r>
              <a:rPr lang="sk-SK" sz="2200" dirty="0" err="1">
                <a:latin typeface="Comic Sans MS" panose="030F0702030302020204" pitchFamily="66" charset="0"/>
              </a:rPr>
              <a:t>houses</a:t>
            </a:r>
            <a:r>
              <a:rPr lang="sk-SK" sz="2200" dirty="0">
                <a:latin typeface="Comic Sans MS" panose="030F0702030302020204" pitchFamily="66" charset="0"/>
              </a:rPr>
              <a:t>.</a:t>
            </a:r>
          </a:p>
        </p:txBody>
      </p:sp>
      <p:pic>
        <p:nvPicPr>
          <p:cNvPr id="4" name="picture"/>
          <p:cNvPicPr/>
          <p:nvPr/>
        </p:nvPicPr>
        <p:blipFill>
          <a:blip r:embed="rId2">
            <a:extLst>
              <a:ext uri="{28A0092B-C50C-407E-A947-70E740481C1C}">
                <a14:useLocalDpi xmlns:a14="http://schemas.microsoft.com/office/drawing/2010/main" val="0"/>
              </a:ext>
            </a:extLst>
          </a:blip>
          <a:stretch>
            <a:fillRect/>
          </a:stretch>
        </p:blipFill>
        <p:spPr>
          <a:xfrm>
            <a:off x="7942560" y="700336"/>
            <a:ext cx="4224233" cy="2824708"/>
          </a:xfrm>
          <a:prstGeom prst="rect">
            <a:avLst/>
          </a:prstGeom>
        </p:spPr>
      </p:pic>
      <p:sp>
        <p:nvSpPr>
          <p:cNvPr id="5" name="Obdĺžnik 4"/>
          <p:cNvSpPr/>
          <p:nvPr/>
        </p:nvSpPr>
        <p:spPr>
          <a:xfrm>
            <a:off x="669752" y="4961002"/>
            <a:ext cx="5131534" cy="707886"/>
          </a:xfrm>
          <a:prstGeom prst="rect">
            <a:avLst/>
          </a:prstGeom>
        </p:spPr>
        <p:txBody>
          <a:bodyPr wrap="none">
            <a:spAutoFit/>
          </a:bodyPr>
          <a:lstStyle/>
          <a:p>
            <a:r>
              <a:rPr lang="sk-SK" sz="4000" b="1" dirty="0" err="1">
                <a:solidFill>
                  <a:srgbClr val="C00000"/>
                </a:solidFill>
                <a:latin typeface="Comic Sans MS" panose="030F0702030302020204" pitchFamily="66" charset="0"/>
              </a:rPr>
              <a:t>East-Slovak</a:t>
            </a:r>
            <a:r>
              <a:rPr lang="sk-SK" sz="4000" b="1" dirty="0">
                <a:solidFill>
                  <a:srgbClr val="C00000"/>
                </a:solidFill>
                <a:latin typeface="Comic Sans MS" panose="030F0702030302020204" pitchFamily="66" charset="0"/>
              </a:rPr>
              <a:t> </a:t>
            </a:r>
            <a:r>
              <a:rPr lang="sk-SK" sz="4000" b="1" dirty="0" err="1">
                <a:solidFill>
                  <a:srgbClr val="C00000"/>
                </a:solidFill>
                <a:latin typeface="Comic Sans MS" panose="030F0702030302020204" pitchFamily="66" charset="0"/>
              </a:rPr>
              <a:t>Gallery</a:t>
            </a:r>
            <a:endParaRPr lang="sk-SK" sz="4000" dirty="0">
              <a:solidFill>
                <a:srgbClr val="C00000"/>
              </a:solidFill>
              <a:latin typeface="Comic Sans MS" panose="030F0702030302020204" pitchFamily="66" charset="0"/>
            </a:endParaRPr>
          </a:p>
        </p:txBody>
      </p:sp>
      <p:sp>
        <p:nvSpPr>
          <p:cNvPr id="6" name="Obdĺžnik 5"/>
          <p:cNvSpPr/>
          <p:nvPr/>
        </p:nvSpPr>
        <p:spPr>
          <a:xfrm>
            <a:off x="636504" y="6217076"/>
            <a:ext cx="6502400" cy="1107996"/>
          </a:xfrm>
          <a:prstGeom prst="rect">
            <a:avLst/>
          </a:prstGeom>
        </p:spPr>
        <p:txBody>
          <a:bodyPr>
            <a:spAutoFit/>
          </a:bodyPr>
          <a:lstStyle/>
          <a:p>
            <a:pPr algn="just"/>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institution</a:t>
            </a:r>
            <a:r>
              <a:rPr lang="sk-SK" sz="2200" dirty="0">
                <a:latin typeface="Comic Sans MS" panose="030F0702030302020204" pitchFamily="66" charset="0"/>
              </a:rPr>
              <a:t> </a:t>
            </a:r>
            <a:r>
              <a:rPr lang="sk-SK" sz="2200" dirty="0" err="1">
                <a:latin typeface="Comic Sans MS" panose="030F0702030302020204" pitchFamily="66" charset="0"/>
              </a:rPr>
              <a:t>focuses</a:t>
            </a:r>
            <a:r>
              <a:rPr lang="sk-SK" sz="2200" dirty="0">
                <a:latin typeface="Comic Sans MS" panose="030F0702030302020204" pitchFamily="66" charset="0"/>
              </a:rPr>
              <a:t> on a </a:t>
            </a:r>
            <a:r>
              <a:rPr lang="sk-SK" sz="2200" dirty="0" err="1">
                <a:latin typeface="Comic Sans MS" panose="030F0702030302020204" pitchFamily="66" charset="0"/>
              </a:rPr>
              <a:t>collection</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art. </a:t>
            </a:r>
            <a:r>
              <a:rPr lang="sk-SK" sz="2200" dirty="0" err="1">
                <a:latin typeface="Comic Sans MS" panose="030F0702030302020204" pitchFamily="66" charset="0"/>
              </a:rPr>
              <a:t>Currently</a:t>
            </a:r>
            <a:r>
              <a:rPr lang="sk-SK" sz="2200" dirty="0">
                <a:latin typeface="Comic Sans MS" panose="030F0702030302020204" pitchFamily="66" charset="0"/>
              </a:rPr>
              <a:t> </a:t>
            </a:r>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owns</a:t>
            </a:r>
            <a:r>
              <a:rPr lang="sk-SK" sz="2200" dirty="0">
                <a:latin typeface="Comic Sans MS" panose="030F0702030302020204" pitchFamily="66" charset="0"/>
              </a:rPr>
              <a:t> more </a:t>
            </a:r>
            <a:r>
              <a:rPr lang="sk-SK" sz="2200" dirty="0" err="1">
                <a:latin typeface="Comic Sans MS" panose="030F0702030302020204" pitchFamily="66" charset="0"/>
              </a:rPr>
              <a:t>than</a:t>
            </a:r>
            <a:r>
              <a:rPr lang="sk-SK" sz="2200" dirty="0">
                <a:latin typeface="Comic Sans MS" panose="030F0702030302020204" pitchFamily="66" charset="0"/>
              </a:rPr>
              <a:t> 7 000 </a:t>
            </a:r>
            <a:r>
              <a:rPr lang="sk-SK" sz="2200" dirty="0" err="1">
                <a:latin typeface="Comic Sans MS" panose="030F0702030302020204" pitchFamily="66" charset="0"/>
              </a:rPr>
              <a:t>works</a:t>
            </a:r>
            <a:r>
              <a:rPr lang="sk-SK" sz="2200" dirty="0">
                <a:latin typeface="Comic Sans MS" panose="030F0702030302020204" pitchFamily="66" charset="0"/>
              </a:rPr>
              <a:t>. </a:t>
            </a:r>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organizes</a:t>
            </a:r>
            <a:r>
              <a:rPr lang="sk-SK" sz="2200" dirty="0">
                <a:latin typeface="Comic Sans MS" panose="030F0702030302020204" pitchFamily="66" charset="0"/>
              </a:rPr>
              <a:t> more </a:t>
            </a:r>
            <a:r>
              <a:rPr lang="sk-SK" sz="2200" dirty="0" err="1">
                <a:latin typeface="Comic Sans MS" panose="030F0702030302020204" pitchFamily="66" charset="0"/>
              </a:rPr>
              <a:t>than</a:t>
            </a:r>
            <a:r>
              <a:rPr lang="sk-SK" sz="2200" dirty="0">
                <a:latin typeface="Comic Sans MS" panose="030F0702030302020204" pitchFamily="66" charset="0"/>
              </a:rPr>
              <a:t> 40 </a:t>
            </a:r>
            <a:r>
              <a:rPr lang="sk-SK" sz="2200" dirty="0" err="1">
                <a:latin typeface="Comic Sans MS" panose="030F0702030302020204" pitchFamily="66" charset="0"/>
              </a:rPr>
              <a:t>exhibitions</a:t>
            </a:r>
            <a:r>
              <a:rPr lang="sk-SK" sz="2200" dirty="0">
                <a:latin typeface="Comic Sans MS" panose="030F0702030302020204" pitchFamily="66" charset="0"/>
              </a:rPr>
              <a:t> </a:t>
            </a:r>
            <a:r>
              <a:rPr lang="sk-SK" sz="2200" dirty="0" err="1">
                <a:latin typeface="Comic Sans MS" panose="030F0702030302020204" pitchFamily="66" charset="0"/>
              </a:rPr>
              <a:t>yearly</a:t>
            </a:r>
            <a:r>
              <a:rPr lang="sk-SK" sz="2200" dirty="0">
                <a:latin typeface="Comic Sans MS" panose="030F0702030302020204" pitchFamily="66" charset="0"/>
              </a:rPr>
              <a:t>.</a:t>
            </a:r>
          </a:p>
        </p:txBody>
      </p:sp>
      <p:pic>
        <p:nvPicPr>
          <p:cNvPr id="7" name="picture"/>
          <p:cNvPicPr/>
          <p:nvPr/>
        </p:nvPicPr>
        <p:blipFill>
          <a:blip r:embed="rId3" cstate="print">
            <a:extLst>
              <a:ext uri="{28A0092B-C50C-407E-A947-70E740481C1C}">
                <a14:useLocalDpi xmlns:a14="http://schemas.microsoft.com/office/drawing/2010/main" val="0"/>
              </a:ext>
            </a:extLst>
          </a:blip>
          <a:stretch>
            <a:fillRect/>
          </a:stretch>
        </p:blipFill>
        <p:spPr>
          <a:xfrm>
            <a:off x="8000558" y="5212779"/>
            <a:ext cx="4179019" cy="3132931"/>
          </a:xfrm>
          <a:prstGeom prst="rect">
            <a:avLst/>
          </a:prstGeom>
        </p:spPr>
      </p:pic>
    </p:spTree>
    <p:extLst>
      <p:ext uri="{BB962C8B-B14F-4D97-AF65-F5344CB8AC3E}">
        <p14:creationId xmlns:p14="http://schemas.microsoft.com/office/powerpoint/2010/main" val="42388042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title"/>
          </p:nvPr>
        </p:nvSpPr>
        <p:spPr>
          <a:prstGeom prst="rect">
            <a:avLst/>
          </a:prstGeom>
        </p:spPr>
        <p:txBody>
          <a:bodyPr/>
          <a:lstStyle/>
          <a:p>
            <a:r>
              <a:rPr b="1" dirty="0" err="1">
                <a:latin typeface="Comic Sans MS" panose="030F0702030302020204" pitchFamily="66" charset="0"/>
              </a:rPr>
              <a:t>Košice</a:t>
            </a:r>
            <a:r>
              <a:rPr b="1" dirty="0">
                <a:latin typeface="Comic Sans MS" panose="030F0702030302020204" pitchFamily="66" charset="0"/>
              </a:rPr>
              <a:t> </a:t>
            </a:r>
          </a:p>
        </p:txBody>
      </p:sp>
      <p:sp>
        <p:nvSpPr>
          <p:cNvPr id="137" name="Shape 137"/>
          <p:cNvSpPr/>
          <p:nvPr/>
        </p:nvSpPr>
        <p:spPr>
          <a:xfrm>
            <a:off x="6483349" y="4693787"/>
            <a:ext cx="127001" cy="81052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449580">
              <a:lnSpc>
                <a:spcPct val="107916"/>
              </a:lnSpc>
              <a:spcBef>
                <a:spcPts val="800"/>
              </a:spcBef>
              <a:defRPr sz="1100">
                <a:solidFill>
                  <a:srgbClr val="000000"/>
                </a:solidFill>
                <a:uFill>
                  <a:solidFill>
                    <a:srgbClr val="000000"/>
                  </a:solidFill>
                </a:uFill>
                <a:latin typeface="Calibri"/>
                <a:ea typeface="Calibri"/>
                <a:cs typeface="Calibri"/>
                <a:sym typeface="Calibri"/>
              </a:defRPr>
            </a:pPr>
            <a:endParaRPr sz="2000" b="1"/>
          </a:p>
        </p:txBody>
      </p:sp>
      <p:sp>
        <p:nvSpPr>
          <p:cNvPr id="2" name="Obdĺžnik 1"/>
          <p:cNvSpPr/>
          <p:nvPr/>
        </p:nvSpPr>
        <p:spPr>
          <a:xfrm>
            <a:off x="813768" y="2644552"/>
            <a:ext cx="9577064" cy="2462213"/>
          </a:xfrm>
          <a:prstGeom prst="rect">
            <a:avLst/>
          </a:prstGeom>
        </p:spPr>
        <p:txBody>
          <a:bodyPr wrap="square">
            <a:spAutoFit/>
          </a:bodyPr>
          <a:lstStyle/>
          <a:p>
            <a:pPr algn="just"/>
            <a:r>
              <a:rPr lang="sk-SK" sz="2200" dirty="0" err="1">
                <a:latin typeface="Comic Sans MS" panose="030F0702030302020204" pitchFamily="66" charset="0"/>
              </a:rPr>
              <a:t>Kosice</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metropolis</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Eastern</a:t>
            </a:r>
            <a:r>
              <a:rPr lang="sk-SK" sz="2200" dirty="0">
                <a:latin typeface="Comic Sans MS" panose="030F0702030302020204" pitchFamily="66" charset="0"/>
              </a:rPr>
              <a:t> Slovakia.</a:t>
            </a:r>
          </a:p>
          <a:p>
            <a:pPr algn="just"/>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en-GB" sz="2200" dirty="0">
                <a:latin typeface="Comic Sans MS" panose="030F0702030302020204" pitchFamily="66" charset="0"/>
              </a:rPr>
              <a:t>the second biggest city of our country. </a:t>
            </a:r>
            <a:endParaRPr lang="sk-SK" sz="2200" dirty="0">
              <a:latin typeface="Comic Sans MS" panose="030F0702030302020204" pitchFamily="66" charset="0"/>
            </a:endParaRPr>
          </a:p>
          <a:p>
            <a:pPr algn="just"/>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area</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city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approximately</a:t>
            </a:r>
            <a:r>
              <a:rPr lang="sk-SK" sz="2200" dirty="0">
                <a:latin typeface="Comic Sans MS" panose="030F0702030302020204" pitchFamily="66" charset="0"/>
              </a:rPr>
              <a:t> 243 km².</a:t>
            </a:r>
          </a:p>
          <a:p>
            <a:pPr algn="just"/>
            <a:r>
              <a:rPr lang="en-GB" sz="2200" dirty="0">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located</a:t>
            </a:r>
            <a:r>
              <a:rPr lang="sk-SK" sz="2200" dirty="0">
                <a:latin typeface="Comic Sans MS" panose="030F0702030302020204" pitchFamily="66" charset="0"/>
              </a:rPr>
              <a:t> in </a:t>
            </a:r>
            <a:r>
              <a:rPr lang="sk-SK" sz="2200" dirty="0" err="1">
                <a:latin typeface="Comic Sans MS" panose="030F0702030302020204" pitchFamily="66" charset="0"/>
              </a:rPr>
              <a:t>the</a:t>
            </a:r>
            <a:r>
              <a:rPr lang="sk-SK" sz="2200" dirty="0">
                <a:latin typeface="Comic Sans MS" panose="030F0702030302020204" pitchFamily="66" charset="0"/>
              </a:rPr>
              <a:t> Košice </a:t>
            </a:r>
            <a:r>
              <a:rPr lang="sk-SK" sz="2200" dirty="0" err="1">
                <a:latin typeface="Comic Sans MS" panose="030F0702030302020204" pitchFamily="66" charset="0"/>
              </a:rPr>
              <a:t>basin</a:t>
            </a:r>
            <a:r>
              <a:rPr lang="sk-SK" sz="2200" dirty="0">
                <a:latin typeface="Comic Sans MS" panose="030F0702030302020204" pitchFamily="66" charset="0"/>
              </a:rPr>
              <a:t> in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valley</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river</a:t>
            </a:r>
            <a:r>
              <a:rPr lang="sk-SK" sz="2200" dirty="0">
                <a:latin typeface="Comic Sans MS" panose="030F0702030302020204" pitchFamily="66" charset="0"/>
              </a:rPr>
              <a:t> Hornád, </a:t>
            </a:r>
            <a:r>
              <a:rPr lang="sk-SK" sz="2200" dirty="0" err="1">
                <a:latin typeface="Comic Sans MS" panose="030F0702030302020204" pitchFamily="66" charset="0"/>
              </a:rPr>
              <a:t>which</a:t>
            </a:r>
            <a:r>
              <a:rPr lang="sk-SK" sz="2200" dirty="0">
                <a:latin typeface="Comic Sans MS" panose="030F0702030302020204" pitchFamily="66" charset="0"/>
              </a:rPr>
              <a:t> </a:t>
            </a:r>
            <a:r>
              <a:rPr lang="sk-SK" sz="2200" dirty="0" err="1">
                <a:latin typeface="Comic Sans MS" panose="030F0702030302020204" pitchFamily="66" charset="0"/>
              </a:rPr>
              <a:t>flows</a:t>
            </a:r>
            <a:r>
              <a:rPr lang="sk-SK" sz="2200" dirty="0">
                <a:latin typeface="Comic Sans MS" panose="030F0702030302020204" pitchFamily="66" charset="0"/>
              </a:rPr>
              <a:t> </a:t>
            </a:r>
            <a:r>
              <a:rPr lang="sk-SK" sz="2200" dirty="0" err="1">
                <a:latin typeface="Comic Sans MS" panose="030F0702030302020204" pitchFamily="66" charset="0"/>
              </a:rPr>
              <a:t>through</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city.</a:t>
            </a:r>
          </a:p>
          <a:p>
            <a:pPr algn="just"/>
            <a:r>
              <a:rPr lang="sk-SK" sz="2200" dirty="0">
                <a:latin typeface="Comic Sans MS" panose="030F0702030302020204" pitchFamily="66" charset="0"/>
              </a:rPr>
              <a:t>In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east</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town</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surrounded</a:t>
            </a:r>
            <a:r>
              <a:rPr lang="sk-SK" sz="2200" dirty="0">
                <a:latin typeface="Comic Sans MS" panose="030F0702030302020204" pitchFamily="66" charset="0"/>
              </a:rPr>
              <a:t> by a </a:t>
            </a:r>
            <a:r>
              <a:rPr lang="sk-SK" sz="2200" dirty="0" err="1">
                <a:latin typeface="Comic Sans MS" panose="030F0702030302020204" pitchFamily="66" charset="0"/>
              </a:rPr>
              <a:t>mountain</a:t>
            </a:r>
            <a:r>
              <a:rPr lang="sk-SK" sz="2200" dirty="0">
                <a:latin typeface="Comic Sans MS" panose="030F0702030302020204" pitchFamily="66" charset="0"/>
              </a:rPr>
              <a:t> </a:t>
            </a:r>
            <a:r>
              <a:rPr lang="sk-SK" sz="2200" dirty="0" err="1">
                <a:latin typeface="Comic Sans MS" panose="030F0702030302020204" pitchFamily="66" charset="0"/>
              </a:rPr>
              <a:t>range</a:t>
            </a:r>
            <a:r>
              <a:rPr lang="sk-SK" sz="2200" dirty="0">
                <a:latin typeface="Comic Sans MS" panose="030F0702030302020204" pitchFamily="66" charset="0"/>
              </a:rPr>
              <a:t> - </a:t>
            </a:r>
            <a:r>
              <a:rPr lang="sk-SK" sz="2200" dirty="0" err="1">
                <a:latin typeface="Comic Sans MS" panose="030F0702030302020204" pitchFamily="66" charset="0"/>
              </a:rPr>
              <a:t>the</a:t>
            </a:r>
            <a:r>
              <a:rPr lang="sk-SK" sz="2200" dirty="0">
                <a:latin typeface="Comic Sans MS" panose="030F0702030302020204" pitchFamily="66" charset="0"/>
              </a:rPr>
              <a:t> Slanské vrchy. In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west</a:t>
            </a:r>
            <a:r>
              <a:rPr lang="sk-SK" sz="2200" dirty="0">
                <a:latin typeface="Comic Sans MS" panose="030F0702030302020204" pitchFamily="66" charset="0"/>
              </a:rPr>
              <a:t> </a:t>
            </a:r>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surrounded</a:t>
            </a:r>
            <a:r>
              <a:rPr lang="sk-SK" sz="2200" dirty="0">
                <a:latin typeface="Comic Sans MS" panose="030F0702030302020204" pitchFamily="66" charset="0"/>
              </a:rPr>
              <a:t> by </a:t>
            </a:r>
            <a:r>
              <a:rPr lang="sk-SK" sz="2200" dirty="0" err="1">
                <a:latin typeface="Comic Sans MS" panose="030F0702030302020204" pitchFamily="66" charset="0"/>
              </a:rPr>
              <a:t>Volovské</a:t>
            </a:r>
            <a:r>
              <a:rPr lang="sk-SK" sz="2200" dirty="0">
                <a:latin typeface="Comic Sans MS" panose="030F0702030302020204" pitchFamily="66" charset="0"/>
              </a:rPr>
              <a:t> </a:t>
            </a:r>
            <a:r>
              <a:rPr lang="sk-SK" sz="2200" dirty="0" smtClean="0">
                <a:latin typeface="Comic Sans MS" panose="030F0702030302020204" pitchFamily="66" charset="0"/>
              </a:rPr>
              <a:t>vrchy </a:t>
            </a:r>
            <a:r>
              <a:rPr lang="sk-SK" sz="2200" dirty="0" err="1" smtClean="0">
                <a:latin typeface="Comic Sans MS" panose="030F0702030302020204" pitchFamily="66" charset="0"/>
              </a:rPr>
              <a:t>mountain</a:t>
            </a:r>
            <a:r>
              <a:rPr lang="sk-SK" sz="2200" dirty="0" smtClean="0">
                <a:latin typeface="Comic Sans MS" panose="030F0702030302020204" pitchFamily="66" charset="0"/>
              </a:rPr>
              <a:t> </a:t>
            </a:r>
            <a:r>
              <a:rPr lang="sk-SK" sz="2200" dirty="0" err="1">
                <a:latin typeface="Comic Sans MS" panose="030F0702030302020204" pitchFamily="66" charset="0"/>
              </a:rPr>
              <a:t>range</a:t>
            </a:r>
            <a:r>
              <a:rPr lang="sk-SK" sz="2200" dirty="0">
                <a:latin typeface="Comic Sans MS" panose="030F0702030302020204" pitchFamily="66" charset="0"/>
              </a:rPr>
              <a:t>.</a:t>
            </a:r>
          </a:p>
        </p:txBody>
      </p:sp>
      <p:pic>
        <p:nvPicPr>
          <p:cNvPr id="2049" name="Obrázok 1" descr="VÃ½sledok vyhÄ¾adÃ¡vania obrÃ¡zkov pre dopyt kosice er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938" y="6100936"/>
            <a:ext cx="2246622" cy="2783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Obrázok 5" descr="VÃ½sledok vyhÄ¾adÃ¡vania obrÃ¡zkov pre dopyt kosice vlaj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8923" y="5380856"/>
            <a:ext cx="3999870" cy="26642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42551" y="8032467"/>
            <a:ext cx="53928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sk-SK" sz="1600" b="0" i="0" u="none" strike="noStrike" cap="none" normalizeH="0" baseline="0" dirty="0" smtClean="0">
                <a:ln>
                  <a:noFill/>
                </a:ln>
                <a:solidFill>
                  <a:schemeClr val="tx1"/>
                </a:solidFill>
                <a:effectLst/>
                <a:latin typeface="Comic Sans MS" panose="030F0702030302020204" pitchFamily="66" charset="0"/>
                <a:ea typeface="Calibri" pitchFamily="34" charset="0"/>
                <a:cs typeface="Calibri" pitchFamily="34" charset="0"/>
              </a:rPr>
              <a:t>            C</a:t>
            </a:r>
            <a:r>
              <a:rPr kumimoji="0" lang="sk-SK" altLang="sk-SK" sz="1600" b="0" i="0" u="none" strike="noStrike" cap="none" normalizeH="0" baseline="0" dirty="0" err="1" smtClean="0">
                <a:ln>
                  <a:noFill/>
                </a:ln>
                <a:solidFill>
                  <a:schemeClr val="tx1"/>
                </a:solidFill>
                <a:effectLst/>
                <a:latin typeface="Comic Sans MS" panose="030F0702030302020204" pitchFamily="66" charset="0"/>
                <a:ea typeface="Calibri" pitchFamily="34" charset="0"/>
                <a:cs typeface="Calibri" pitchFamily="34" charset="0"/>
              </a:rPr>
              <a:t>oat</a:t>
            </a:r>
            <a:r>
              <a:rPr kumimoji="0" lang="sk-SK" altLang="sk-SK" sz="1600" b="0" i="0" u="none" strike="noStrike" cap="none" normalizeH="0" baseline="0" dirty="0" smtClean="0">
                <a:ln>
                  <a:noFill/>
                </a:ln>
                <a:solidFill>
                  <a:schemeClr val="tx1"/>
                </a:solidFill>
                <a:effectLst/>
                <a:latin typeface="Comic Sans MS" panose="030F0702030302020204" pitchFamily="66" charset="0"/>
                <a:ea typeface="Calibri" pitchFamily="34" charset="0"/>
                <a:cs typeface="Calibri" pitchFamily="34" charset="0"/>
              </a:rPr>
              <a:t> </a:t>
            </a:r>
            <a:r>
              <a:rPr kumimoji="0" lang="sk-SK" altLang="sk-SK" sz="1600" b="0" i="0" u="none" strike="noStrike" cap="none" normalizeH="0" baseline="0" dirty="0" err="1" smtClean="0">
                <a:ln>
                  <a:noFill/>
                </a:ln>
                <a:solidFill>
                  <a:schemeClr val="tx1"/>
                </a:solidFill>
                <a:effectLst/>
                <a:latin typeface="Comic Sans MS" panose="030F0702030302020204" pitchFamily="66" charset="0"/>
                <a:ea typeface="Calibri" pitchFamily="34" charset="0"/>
                <a:cs typeface="Calibri" pitchFamily="34" charset="0"/>
              </a:rPr>
              <a:t>of</a:t>
            </a:r>
            <a:r>
              <a:rPr kumimoji="0" lang="sk-SK" altLang="sk-SK" sz="1600" b="0" i="0" u="none" strike="noStrike" cap="none" normalizeH="0" baseline="0" dirty="0" smtClean="0">
                <a:ln>
                  <a:noFill/>
                </a:ln>
                <a:solidFill>
                  <a:schemeClr val="tx1"/>
                </a:solidFill>
                <a:effectLst/>
                <a:latin typeface="Comic Sans MS" panose="030F0702030302020204" pitchFamily="66" charset="0"/>
                <a:ea typeface="Calibri" pitchFamily="34" charset="0"/>
                <a:cs typeface="Calibri" pitchFamily="34" charset="0"/>
              </a:rPr>
              <a:t> </a:t>
            </a:r>
            <a:r>
              <a:rPr kumimoji="0" lang="sk-SK" altLang="sk-SK" sz="1600" b="0" i="0" u="none" strike="noStrike" cap="none" normalizeH="0" baseline="0" dirty="0" err="1" smtClean="0">
                <a:ln>
                  <a:noFill/>
                </a:ln>
                <a:solidFill>
                  <a:schemeClr val="tx1"/>
                </a:solidFill>
                <a:effectLst/>
                <a:latin typeface="Comic Sans MS" panose="030F0702030302020204" pitchFamily="66" charset="0"/>
                <a:ea typeface="Calibri" pitchFamily="34" charset="0"/>
                <a:cs typeface="Calibri" pitchFamily="34" charset="0"/>
              </a:rPr>
              <a:t>arms</a:t>
            </a:r>
            <a:r>
              <a:rPr kumimoji="0" lang="sk-SK" altLang="sk-SK" sz="1600" b="0" i="0" u="none" strike="noStrike" cap="none" normalizeH="0" baseline="0" dirty="0" smtClean="0">
                <a:ln>
                  <a:noFill/>
                </a:ln>
                <a:solidFill>
                  <a:schemeClr val="tx1"/>
                </a:solidFill>
                <a:effectLst/>
                <a:latin typeface="Comic Sans MS" panose="030F0702030302020204" pitchFamily="66" charset="0"/>
                <a:ea typeface="Calibri" pitchFamily="34" charset="0"/>
                <a:cs typeface="Calibri" pitchFamily="34" charset="0"/>
              </a:rPr>
              <a:t> and </a:t>
            </a:r>
            <a:r>
              <a:rPr kumimoji="0" lang="sk-SK" altLang="sk-SK" sz="1600" b="0" i="0" u="none" strike="noStrike" cap="none" normalizeH="0" baseline="0" dirty="0" err="1" smtClean="0">
                <a:ln>
                  <a:noFill/>
                </a:ln>
                <a:solidFill>
                  <a:schemeClr val="tx1"/>
                </a:solidFill>
                <a:effectLst/>
                <a:latin typeface="Comic Sans MS" panose="030F0702030302020204" pitchFamily="66" charset="0"/>
                <a:ea typeface="Calibri" pitchFamily="34" charset="0"/>
                <a:cs typeface="Calibri" pitchFamily="34" charset="0"/>
              </a:rPr>
              <a:t>the</a:t>
            </a:r>
            <a:r>
              <a:rPr kumimoji="0" lang="sk-SK" altLang="sk-SK" sz="1600" b="0" i="0" u="none" strike="noStrike" cap="none" normalizeH="0" baseline="0" dirty="0" smtClean="0">
                <a:ln>
                  <a:noFill/>
                </a:ln>
                <a:solidFill>
                  <a:schemeClr val="tx1"/>
                </a:solidFill>
                <a:effectLst/>
                <a:latin typeface="Comic Sans MS" panose="030F0702030302020204" pitchFamily="66" charset="0"/>
                <a:ea typeface="Calibri" pitchFamily="34" charset="0"/>
                <a:cs typeface="Calibri" pitchFamily="34" charset="0"/>
              </a:rPr>
              <a:t> </a:t>
            </a:r>
            <a:r>
              <a:rPr kumimoji="0" lang="sk-SK" altLang="sk-SK" sz="1600" b="0" i="0" u="none" strike="noStrike" cap="none" normalizeH="0" baseline="0" dirty="0" err="1" smtClean="0">
                <a:ln>
                  <a:noFill/>
                </a:ln>
                <a:solidFill>
                  <a:schemeClr val="tx1"/>
                </a:solidFill>
                <a:effectLst/>
                <a:latin typeface="Comic Sans MS" panose="030F0702030302020204" pitchFamily="66" charset="0"/>
                <a:ea typeface="Calibri" pitchFamily="34" charset="0"/>
                <a:cs typeface="Calibri" pitchFamily="34" charset="0"/>
              </a:rPr>
              <a:t>flag</a:t>
            </a:r>
            <a:r>
              <a:rPr kumimoji="0" lang="sk-SK" altLang="sk-SK" sz="1600" b="0" i="0" u="none" strike="noStrike" cap="none" normalizeH="0" baseline="0" dirty="0" smtClean="0">
                <a:ln>
                  <a:noFill/>
                </a:ln>
                <a:solidFill>
                  <a:schemeClr val="tx1"/>
                </a:solidFill>
                <a:effectLst/>
                <a:latin typeface="Comic Sans MS" panose="030F0702030302020204" pitchFamily="66" charset="0"/>
                <a:ea typeface="Calibri" pitchFamily="34" charset="0"/>
                <a:cs typeface="Calibri" pitchFamily="34" charset="0"/>
              </a:rPr>
              <a:t> </a:t>
            </a:r>
            <a:r>
              <a:rPr kumimoji="0" lang="sk-SK" altLang="sk-SK" sz="1600" b="0" i="0" u="none" strike="noStrike" cap="none" normalizeH="0" baseline="0" dirty="0" err="1" smtClean="0">
                <a:ln>
                  <a:noFill/>
                </a:ln>
                <a:solidFill>
                  <a:schemeClr val="tx1"/>
                </a:solidFill>
                <a:effectLst/>
                <a:latin typeface="Comic Sans MS" panose="030F0702030302020204" pitchFamily="66" charset="0"/>
                <a:ea typeface="Calibri" pitchFamily="34" charset="0"/>
                <a:cs typeface="Calibri" pitchFamily="34" charset="0"/>
              </a:rPr>
              <a:t>of</a:t>
            </a:r>
            <a:r>
              <a:rPr kumimoji="0" lang="sk-SK" altLang="sk-SK" sz="1600" b="0" i="0" u="none" strike="noStrike" cap="none" normalizeH="0" baseline="0" dirty="0" smtClean="0">
                <a:ln>
                  <a:noFill/>
                </a:ln>
                <a:solidFill>
                  <a:schemeClr val="tx1"/>
                </a:solidFill>
                <a:effectLst/>
                <a:latin typeface="Comic Sans MS" panose="030F0702030302020204" pitchFamily="66" charset="0"/>
                <a:ea typeface="Calibri" pitchFamily="34" charset="0"/>
                <a:cs typeface="Calibri" pitchFamily="34" charset="0"/>
              </a:rPr>
              <a:t> </a:t>
            </a:r>
            <a:r>
              <a:rPr kumimoji="0" lang="sk-SK" altLang="sk-SK" sz="1600" b="0" i="0" u="none" strike="noStrike" cap="none" normalizeH="0" baseline="0" dirty="0" err="1" smtClean="0">
                <a:ln>
                  <a:noFill/>
                </a:ln>
                <a:solidFill>
                  <a:schemeClr val="tx1"/>
                </a:solidFill>
                <a:effectLst/>
                <a:latin typeface="Comic Sans MS" panose="030F0702030302020204" pitchFamily="66" charset="0"/>
                <a:ea typeface="Calibri" pitchFamily="34" charset="0"/>
                <a:cs typeface="Calibri" pitchFamily="34" charset="0"/>
              </a:rPr>
              <a:t>the</a:t>
            </a:r>
            <a:r>
              <a:rPr kumimoji="0" lang="sk-SK" altLang="sk-SK" sz="1600" b="0" i="0" u="none" strike="noStrike" cap="none" normalizeH="0" baseline="0" dirty="0" smtClean="0">
                <a:ln>
                  <a:noFill/>
                </a:ln>
                <a:solidFill>
                  <a:schemeClr val="tx1"/>
                </a:solidFill>
                <a:effectLst/>
                <a:latin typeface="Comic Sans MS" panose="030F0702030302020204" pitchFamily="66" charset="0"/>
                <a:ea typeface="Calibri" pitchFamily="34" charset="0"/>
                <a:cs typeface="Calibri" pitchFamily="34" charset="0"/>
              </a:rPr>
              <a:t> city </a:t>
            </a:r>
            <a:r>
              <a:rPr kumimoji="0" lang="sk-SK" altLang="sk-SK" sz="1600" b="0" i="0" u="none" strike="noStrike" cap="none" normalizeH="0" baseline="0" dirty="0" err="1" smtClean="0">
                <a:ln>
                  <a:noFill/>
                </a:ln>
                <a:solidFill>
                  <a:schemeClr val="tx1"/>
                </a:solidFill>
                <a:effectLst/>
                <a:latin typeface="Comic Sans MS" panose="030F0702030302020204" pitchFamily="66" charset="0"/>
                <a:ea typeface="Calibri" pitchFamily="34" charset="0"/>
                <a:cs typeface="Calibri" pitchFamily="34" charset="0"/>
              </a:rPr>
              <a:t>of</a:t>
            </a:r>
            <a:r>
              <a:rPr kumimoji="0" lang="sk-SK" altLang="sk-SK" sz="1600" b="0" i="0" u="none" strike="noStrike" cap="none" normalizeH="0" baseline="0" dirty="0" smtClean="0">
                <a:ln>
                  <a:noFill/>
                </a:ln>
                <a:solidFill>
                  <a:schemeClr val="tx1"/>
                </a:solidFill>
                <a:effectLst/>
                <a:latin typeface="Comic Sans MS" panose="030F0702030302020204" pitchFamily="66" charset="0"/>
                <a:ea typeface="Calibri" pitchFamily="34" charset="0"/>
                <a:cs typeface="Calibri" pitchFamily="34" charset="0"/>
              </a:rPr>
              <a:t> Košice</a:t>
            </a:r>
            <a:endParaRPr kumimoji="0" lang="sk-SK" altLang="sk-SK" sz="1800" b="0" i="0" u="none" strike="noStrike" cap="none" normalizeH="0" baseline="0" dirty="0" smtClean="0">
              <a:ln>
                <a:noFill/>
              </a:ln>
              <a:solidFill>
                <a:schemeClr val="tx1"/>
              </a:solidFill>
              <a:effectLst/>
              <a:latin typeface="Comic Sans MS" panose="030F0702030302020204" pitchFamily="66" charset="0"/>
              <a:cs typeface="Arial" pitchFamily="34" charset="0"/>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957784" y="3142218"/>
            <a:ext cx="8352928" cy="1446550"/>
          </a:xfrm>
          <a:prstGeom prst="rect">
            <a:avLst/>
          </a:prstGeom>
        </p:spPr>
        <p:txBody>
          <a:bodyPr wrap="square">
            <a:spAutoFit/>
          </a:bodyPr>
          <a:lstStyle/>
          <a:p>
            <a:pPr algn="just"/>
            <a:r>
              <a:rPr lang="sk-SK" sz="2200" dirty="0" err="1" smtClean="0">
                <a:latin typeface="Comic Sans MS" panose="030F0702030302020204" pitchFamily="66" charset="0"/>
              </a:rPr>
              <a:t>There</a:t>
            </a:r>
            <a:r>
              <a:rPr lang="sk-SK" sz="2200" dirty="0" smtClean="0">
                <a:latin typeface="Comic Sans MS" panose="030F0702030302020204" pitchFamily="66" charset="0"/>
              </a:rPr>
              <a:t> </a:t>
            </a:r>
            <a:r>
              <a:rPr lang="sk-SK" sz="2200" dirty="0">
                <a:latin typeface="Comic Sans MS" panose="030F0702030302020204" pitchFamily="66" charset="0"/>
              </a:rPr>
              <a:t>are 2,920 </a:t>
            </a:r>
            <a:r>
              <a:rPr lang="sk-SK" sz="2200" dirty="0" err="1">
                <a:latin typeface="Comic Sans MS" panose="030F0702030302020204" pitchFamily="66" charset="0"/>
              </a:rPr>
              <a:t>gold</a:t>
            </a:r>
            <a:r>
              <a:rPr lang="sk-SK" sz="2200" dirty="0">
                <a:latin typeface="Comic Sans MS" panose="030F0702030302020204" pitchFamily="66" charset="0"/>
              </a:rPr>
              <a:t> </a:t>
            </a:r>
            <a:r>
              <a:rPr lang="sk-SK" sz="2200" dirty="0" err="1">
                <a:latin typeface="Comic Sans MS" panose="030F0702030302020204" pitchFamily="66" charset="0"/>
              </a:rPr>
              <a:t>coins</a:t>
            </a:r>
            <a:r>
              <a:rPr lang="sk-SK" sz="2200" dirty="0">
                <a:latin typeface="Comic Sans MS" panose="030F0702030302020204" pitchFamily="66" charset="0"/>
              </a:rPr>
              <a:t>, </a:t>
            </a:r>
            <a:r>
              <a:rPr lang="sk-SK" sz="2200" dirty="0" err="1">
                <a:latin typeface="Comic Sans MS" panose="030F0702030302020204" pitchFamily="66" charset="0"/>
              </a:rPr>
              <a:t>three</a:t>
            </a:r>
            <a:r>
              <a:rPr lang="sk-SK" sz="2200" dirty="0">
                <a:latin typeface="Comic Sans MS" panose="030F0702030302020204" pitchFamily="66" charset="0"/>
              </a:rPr>
              <a:t> </a:t>
            </a:r>
            <a:r>
              <a:rPr lang="sk-SK" sz="2200" dirty="0" err="1">
                <a:latin typeface="Comic Sans MS" panose="030F0702030302020204" pitchFamily="66" charset="0"/>
              </a:rPr>
              <a:t>gold</a:t>
            </a:r>
            <a:r>
              <a:rPr lang="sk-SK" sz="2200" dirty="0">
                <a:latin typeface="Comic Sans MS" panose="030F0702030302020204" pitchFamily="66" charset="0"/>
              </a:rPr>
              <a:t> </a:t>
            </a:r>
            <a:r>
              <a:rPr lang="sk-SK" sz="2200" dirty="0" err="1">
                <a:latin typeface="Comic Sans MS" panose="030F0702030302020204" pitchFamily="66" charset="0"/>
              </a:rPr>
              <a:t>medals</a:t>
            </a:r>
            <a:r>
              <a:rPr lang="sk-SK" sz="2200" dirty="0">
                <a:latin typeface="Comic Sans MS" panose="030F0702030302020204" pitchFamily="66" charset="0"/>
              </a:rPr>
              <a:t> and a </a:t>
            </a:r>
            <a:r>
              <a:rPr lang="sk-SK" sz="2200" dirty="0" err="1">
                <a:latin typeface="Comic Sans MS" panose="030F0702030302020204" pitchFamily="66" charset="0"/>
              </a:rPr>
              <a:t>golden</a:t>
            </a:r>
            <a:r>
              <a:rPr lang="sk-SK" sz="2200" dirty="0">
                <a:latin typeface="Comic Sans MS" panose="030F0702030302020204" pitchFamily="66" charset="0"/>
              </a:rPr>
              <a:t> </a:t>
            </a:r>
            <a:r>
              <a:rPr lang="sk-SK" sz="2200" dirty="0" err="1">
                <a:latin typeface="Comic Sans MS" panose="030F0702030302020204" pitchFamily="66" charset="0"/>
              </a:rPr>
              <a:t>renaissance</a:t>
            </a:r>
            <a:r>
              <a:rPr lang="sk-SK" sz="2200" dirty="0">
                <a:latin typeface="Comic Sans MS" panose="030F0702030302020204" pitchFamily="66" charset="0"/>
              </a:rPr>
              <a:t> </a:t>
            </a:r>
            <a:r>
              <a:rPr lang="sk-SK" sz="2200" dirty="0" err="1">
                <a:latin typeface="Comic Sans MS" panose="030F0702030302020204" pitchFamily="66" charset="0"/>
              </a:rPr>
              <a:t>chain</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treasure</a:t>
            </a:r>
            <a:r>
              <a:rPr lang="sk-SK" sz="2200" dirty="0">
                <a:latin typeface="Comic Sans MS" panose="030F0702030302020204" pitchFamily="66" charset="0"/>
              </a:rPr>
              <a:t> </a:t>
            </a:r>
            <a:r>
              <a:rPr lang="sk-SK" sz="2200" dirty="0" err="1">
                <a:latin typeface="Comic Sans MS" panose="030F0702030302020204" pitchFamily="66" charset="0"/>
              </a:rPr>
              <a:t>was</a:t>
            </a:r>
            <a:r>
              <a:rPr lang="sk-SK" sz="2200" dirty="0">
                <a:latin typeface="Comic Sans MS" panose="030F0702030302020204" pitchFamily="66" charset="0"/>
              </a:rPr>
              <a:t> </a:t>
            </a:r>
            <a:r>
              <a:rPr lang="sk-SK" sz="2200" dirty="0" err="1">
                <a:latin typeface="Comic Sans MS" panose="030F0702030302020204" pitchFamily="66" charset="0"/>
              </a:rPr>
              <a:t>stored</a:t>
            </a:r>
            <a:r>
              <a:rPr lang="sk-SK" sz="2200" dirty="0">
                <a:latin typeface="Comic Sans MS" panose="030F0702030302020204" pitchFamily="66" charset="0"/>
              </a:rPr>
              <a:t> in a </a:t>
            </a:r>
            <a:r>
              <a:rPr lang="sk-SK" sz="2200" dirty="0" err="1">
                <a:latin typeface="Comic Sans MS" panose="030F0702030302020204" pitchFamily="66" charset="0"/>
              </a:rPr>
              <a:t>loafed</a:t>
            </a:r>
            <a:r>
              <a:rPr lang="sk-SK" sz="2200" dirty="0">
                <a:latin typeface="Comic Sans MS" panose="030F0702030302020204" pitchFamily="66" charset="0"/>
              </a:rPr>
              <a:t> </a:t>
            </a:r>
            <a:r>
              <a:rPr lang="sk-SK" sz="2200" dirty="0" err="1">
                <a:latin typeface="Comic Sans MS" panose="030F0702030302020204" pitchFamily="66" charset="0"/>
              </a:rPr>
              <a:t>copper</a:t>
            </a:r>
            <a:r>
              <a:rPr lang="sk-SK" sz="2200" dirty="0">
                <a:latin typeface="Comic Sans MS" panose="030F0702030302020204" pitchFamily="66" charset="0"/>
              </a:rPr>
              <a:t> box. </a:t>
            </a:r>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one</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largest</a:t>
            </a:r>
            <a:r>
              <a:rPr lang="sk-SK" sz="2200" dirty="0">
                <a:latin typeface="Comic Sans MS" panose="030F0702030302020204" pitchFamily="66" charset="0"/>
              </a:rPr>
              <a:t> </a:t>
            </a:r>
            <a:r>
              <a:rPr lang="sk-SK" sz="2200" dirty="0" err="1">
                <a:latin typeface="Comic Sans MS" panose="030F0702030302020204" pitchFamily="66" charset="0"/>
              </a:rPr>
              <a:t>golden</a:t>
            </a:r>
            <a:r>
              <a:rPr lang="sk-SK" sz="2200" dirty="0">
                <a:latin typeface="Comic Sans MS" panose="030F0702030302020204" pitchFamily="66" charset="0"/>
              </a:rPr>
              <a:t> </a:t>
            </a:r>
            <a:r>
              <a:rPr lang="sk-SK" sz="2200" dirty="0" err="1">
                <a:latin typeface="Comic Sans MS" panose="030F0702030302020204" pitchFamily="66" charset="0"/>
              </a:rPr>
              <a:t>treasures</a:t>
            </a:r>
            <a:r>
              <a:rPr lang="sk-SK" sz="2200" dirty="0">
                <a:latin typeface="Comic Sans MS" panose="030F0702030302020204" pitchFamily="66" charset="0"/>
              </a:rPr>
              <a:t> in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world</a:t>
            </a:r>
            <a:r>
              <a:rPr lang="sk-SK" sz="2200" dirty="0">
                <a:latin typeface="Comic Sans MS" panose="030F0702030302020204" pitchFamily="66" charset="0"/>
              </a:rPr>
              <a:t>. </a:t>
            </a:r>
            <a:r>
              <a:rPr lang="sk-SK" sz="2200" dirty="0" err="1">
                <a:latin typeface="Comic Sans MS" panose="030F0702030302020204" pitchFamily="66" charset="0"/>
              </a:rPr>
              <a:t>Its</a:t>
            </a:r>
            <a:r>
              <a:rPr lang="sk-SK" sz="2200" dirty="0">
                <a:latin typeface="Comic Sans MS" panose="030F0702030302020204" pitchFamily="66" charset="0"/>
              </a:rPr>
              <a:t> </a:t>
            </a:r>
            <a:r>
              <a:rPr lang="sk-SK" sz="2200" dirty="0" err="1">
                <a:latin typeface="Comic Sans MS" panose="030F0702030302020204" pitchFamily="66" charset="0"/>
              </a:rPr>
              <a:t>total</a:t>
            </a:r>
            <a:r>
              <a:rPr lang="sk-SK" sz="2200" dirty="0">
                <a:latin typeface="Comic Sans MS" panose="030F0702030302020204" pitchFamily="66" charset="0"/>
              </a:rPr>
              <a:t> </a:t>
            </a:r>
            <a:r>
              <a:rPr lang="sk-SK" sz="2200" dirty="0" err="1">
                <a:latin typeface="Comic Sans MS" panose="030F0702030302020204" pitchFamily="66" charset="0"/>
              </a:rPr>
              <a:t>value</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more </a:t>
            </a:r>
            <a:r>
              <a:rPr lang="sk-SK" sz="2200" dirty="0" err="1">
                <a:latin typeface="Comic Sans MS" panose="030F0702030302020204" pitchFamily="66" charset="0"/>
              </a:rPr>
              <a:t>than</a:t>
            </a:r>
            <a:r>
              <a:rPr lang="sk-SK" sz="2200" dirty="0">
                <a:latin typeface="Comic Sans MS" panose="030F0702030302020204" pitchFamily="66" charset="0"/>
              </a:rPr>
              <a:t> </a:t>
            </a:r>
            <a:r>
              <a:rPr lang="sk-SK" sz="2200" dirty="0" err="1">
                <a:latin typeface="Comic Sans MS" panose="030F0702030302020204" pitchFamily="66" charset="0"/>
              </a:rPr>
              <a:t>seven</a:t>
            </a:r>
            <a:r>
              <a:rPr lang="sk-SK" sz="2200" dirty="0">
                <a:latin typeface="Comic Sans MS" panose="030F0702030302020204" pitchFamily="66" charset="0"/>
              </a:rPr>
              <a:t> </a:t>
            </a:r>
            <a:r>
              <a:rPr lang="sk-SK" sz="2200" dirty="0" err="1">
                <a:latin typeface="Comic Sans MS" panose="030F0702030302020204" pitchFamily="66" charset="0"/>
              </a:rPr>
              <a:t>million</a:t>
            </a:r>
            <a:r>
              <a:rPr lang="sk-SK" sz="2200" dirty="0">
                <a:latin typeface="Comic Sans MS" panose="030F0702030302020204" pitchFamily="66" charset="0"/>
              </a:rPr>
              <a:t> </a:t>
            </a:r>
            <a:r>
              <a:rPr lang="sk-SK" sz="2200" dirty="0" err="1">
                <a:latin typeface="Comic Sans MS" panose="030F0702030302020204" pitchFamily="66" charset="0"/>
              </a:rPr>
              <a:t>euros</a:t>
            </a:r>
            <a:r>
              <a:rPr lang="sk-SK" sz="2200" dirty="0">
                <a:latin typeface="Comic Sans MS" panose="030F0702030302020204" pitchFamily="66" charset="0"/>
              </a:rPr>
              <a:t>.</a:t>
            </a:r>
          </a:p>
        </p:txBody>
      </p:sp>
      <p:sp>
        <p:nvSpPr>
          <p:cNvPr id="4" name="Obdĺžnik 3"/>
          <p:cNvSpPr/>
          <p:nvPr/>
        </p:nvSpPr>
        <p:spPr>
          <a:xfrm>
            <a:off x="741760" y="1249105"/>
            <a:ext cx="6502400" cy="1323439"/>
          </a:xfrm>
          <a:prstGeom prst="rect">
            <a:avLst/>
          </a:prstGeom>
        </p:spPr>
        <p:txBody>
          <a:bodyPr>
            <a:spAutoFit/>
          </a:bodyPr>
          <a:lstStyle/>
          <a:p>
            <a:r>
              <a:rPr lang="sk-SK" sz="4000" b="1" dirty="0">
                <a:solidFill>
                  <a:srgbClr val="C00000"/>
                </a:solidFill>
                <a:latin typeface="Comic Sans MS" panose="030F0702030302020204" pitchFamily="66" charset="0"/>
              </a:rPr>
              <a:t>"Košický zlatý poklad" – Košice </a:t>
            </a:r>
            <a:r>
              <a:rPr lang="sk-SK" sz="4000" b="1" dirty="0" err="1">
                <a:solidFill>
                  <a:srgbClr val="C00000"/>
                </a:solidFill>
                <a:latin typeface="Comic Sans MS" panose="030F0702030302020204" pitchFamily="66" charset="0"/>
              </a:rPr>
              <a:t>Gold</a:t>
            </a:r>
            <a:r>
              <a:rPr lang="sk-SK" sz="4000" b="1" dirty="0">
                <a:solidFill>
                  <a:srgbClr val="C00000"/>
                </a:solidFill>
                <a:latin typeface="Comic Sans MS" panose="030F0702030302020204" pitchFamily="66" charset="0"/>
              </a:rPr>
              <a:t> </a:t>
            </a:r>
            <a:r>
              <a:rPr lang="sk-SK" sz="4000" b="1" dirty="0" err="1">
                <a:solidFill>
                  <a:srgbClr val="C00000"/>
                </a:solidFill>
                <a:latin typeface="Comic Sans MS" panose="030F0702030302020204" pitchFamily="66" charset="0"/>
              </a:rPr>
              <a:t>Treasure</a:t>
            </a:r>
            <a:endParaRPr lang="sk-SK" sz="4000" dirty="0">
              <a:solidFill>
                <a:srgbClr val="C00000"/>
              </a:solidFill>
              <a:latin typeface="Comic Sans MS" panose="030F0702030302020204" pitchFamily="66" charset="0"/>
            </a:endParaRPr>
          </a:p>
        </p:txBody>
      </p:sp>
      <p:pic>
        <p:nvPicPr>
          <p:cNvPr id="5" name="picture"/>
          <p:cNvPicPr/>
          <p:nvPr/>
        </p:nvPicPr>
        <p:blipFill>
          <a:blip r:embed="rId2">
            <a:extLst>
              <a:ext uri="{28A0092B-C50C-407E-A947-70E740481C1C}">
                <a14:useLocalDpi xmlns:a14="http://schemas.microsoft.com/office/drawing/2010/main" val="0"/>
              </a:ext>
            </a:extLst>
          </a:blip>
          <a:stretch>
            <a:fillRect/>
          </a:stretch>
        </p:blipFill>
        <p:spPr>
          <a:xfrm>
            <a:off x="8484160" y="628328"/>
            <a:ext cx="3877776" cy="2224192"/>
          </a:xfrm>
          <a:prstGeom prst="rect">
            <a:avLst/>
          </a:prstGeom>
        </p:spPr>
      </p:pic>
      <p:sp>
        <p:nvSpPr>
          <p:cNvPr id="6" name="Obdĺžnik 5"/>
          <p:cNvSpPr/>
          <p:nvPr/>
        </p:nvSpPr>
        <p:spPr>
          <a:xfrm>
            <a:off x="957784" y="6965032"/>
            <a:ext cx="6502400" cy="1107996"/>
          </a:xfrm>
          <a:prstGeom prst="rect">
            <a:avLst/>
          </a:prstGeom>
        </p:spPr>
        <p:txBody>
          <a:bodyPr>
            <a:spAutoFit/>
          </a:bodyPr>
          <a:lstStyle/>
          <a:p>
            <a:pPr algn="just"/>
            <a:r>
              <a:rPr lang="sk-SK" sz="2200" dirty="0" err="1" smtClean="0">
                <a:latin typeface="Comic Sans MS" panose="030F0702030302020204" pitchFamily="66" charset="0"/>
              </a:rPr>
              <a:t>It</a:t>
            </a:r>
            <a:r>
              <a:rPr lang="sk-SK" sz="2200" dirty="0" smtClean="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 </a:t>
            </a:r>
            <a:r>
              <a:rPr lang="sk-SK" sz="2200" dirty="0" err="1">
                <a:latin typeface="Comic Sans MS" panose="030F0702030302020204" pitchFamily="66" charset="0"/>
              </a:rPr>
              <a:t>creative</a:t>
            </a:r>
            <a:r>
              <a:rPr lang="sk-SK" sz="2200" dirty="0">
                <a:latin typeface="Comic Sans MS" panose="030F0702030302020204" pitchFamily="66" charset="0"/>
              </a:rPr>
              <a:t> </a:t>
            </a:r>
            <a:r>
              <a:rPr lang="sk-SK" sz="2200" dirty="0" err="1">
                <a:latin typeface="Comic Sans MS" panose="030F0702030302020204" pitchFamily="66" charset="0"/>
              </a:rPr>
              <a:t>factory</a:t>
            </a:r>
            <a:r>
              <a:rPr lang="sk-SK" sz="2200" dirty="0">
                <a:latin typeface="Comic Sans MS" panose="030F0702030302020204" pitchFamily="66" charset="0"/>
              </a:rPr>
              <a:t> </a:t>
            </a:r>
            <a:r>
              <a:rPr lang="sk-SK" sz="2200" dirty="0" err="1">
                <a:latin typeface="Comic Sans MS" panose="030F0702030302020204" pitchFamily="66" charset="0"/>
              </a:rPr>
              <a:t>for</a:t>
            </a:r>
            <a:r>
              <a:rPr lang="sk-SK" sz="2200" dirty="0">
                <a:latin typeface="Comic Sans MS" panose="030F0702030302020204" pitchFamily="66" charset="0"/>
              </a:rPr>
              <a:t> </a:t>
            </a:r>
            <a:r>
              <a:rPr lang="sk-SK" sz="2200" dirty="0" err="1">
                <a:latin typeface="Comic Sans MS" panose="030F0702030302020204" pitchFamily="66" charset="0"/>
              </a:rPr>
              <a:t>children</a:t>
            </a:r>
            <a:r>
              <a:rPr lang="sk-SK" sz="2200" dirty="0">
                <a:latin typeface="Comic Sans MS" panose="030F0702030302020204" pitchFamily="66" charset="0"/>
              </a:rPr>
              <a:t>. </a:t>
            </a:r>
            <a:r>
              <a:rPr lang="sk-SK" sz="2200" dirty="0" err="1">
                <a:latin typeface="Comic Sans MS" panose="030F0702030302020204" pitchFamily="66" charset="0"/>
              </a:rPr>
              <a:t>There</a:t>
            </a:r>
            <a:r>
              <a:rPr lang="sk-SK" sz="2200" dirty="0">
                <a:latin typeface="Comic Sans MS" panose="030F0702030302020204" pitchFamily="66" charset="0"/>
              </a:rPr>
              <a:t> are </a:t>
            </a:r>
            <a:r>
              <a:rPr lang="sk-SK" sz="2200" dirty="0" err="1">
                <a:latin typeface="Comic Sans MS" panose="030F0702030302020204" pitchFamily="66" charset="0"/>
              </a:rPr>
              <a:t>interesting</a:t>
            </a:r>
            <a:r>
              <a:rPr lang="sk-SK" sz="2200" dirty="0">
                <a:latin typeface="Comic Sans MS" panose="030F0702030302020204" pitchFamily="66" charset="0"/>
              </a:rPr>
              <a:t> </a:t>
            </a:r>
            <a:r>
              <a:rPr lang="sk-SK" sz="2200" dirty="0" err="1">
                <a:latin typeface="Comic Sans MS" panose="030F0702030302020204" pitchFamily="66" charset="0"/>
              </a:rPr>
              <a:t>expositions</a:t>
            </a:r>
            <a:r>
              <a:rPr lang="sk-SK" sz="2200" dirty="0">
                <a:latin typeface="Comic Sans MS" panose="030F0702030302020204" pitchFamily="66" charset="0"/>
              </a:rPr>
              <a:t> and </a:t>
            </a:r>
            <a:r>
              <a:rPr lang="sk-SK" sz="2200" dirty="0" err="1">
                <a:latin typeface="Comic Sans MS" panose="030F0702030302020204" pitchFamily="66" charset="0"/>
              </a:rPr>
              <a:t>laboratories</a:t>
            </a:r>
            <a:r>
              <a:rPr lang="sk-SK" sz="2200" dirty="0">
                <a:latin typeface="Comic Sans MS" panose="030F0702030302020204" pitchFamily="66" charset="0"/>
              </a:rPr>
              <a:t>. </a:t>
            </a:r>
            <a:r>
              <a:rPr lang="sk-SK" sz="2200" dirty="0" err="1">
                <a:latin typeface="Comic Sans MS" panose="030F0702030302020204" pitchFamily="66" charset="0"/>
              </a:rPr>
              <a:t>You</a:t>
            </a:r>
            <a:r>
              <a:rPr lang="sk-SK" sz="2200" dirty="0">
                <a:latin typeface="Comic Sans MS" panose="030F0702030302020204" pitchFamily="66" charset="0"/>
              </a:rPr>
              <a:t> </a:t>
            </a:r>
            <a:r>
              <a:rPr lang="sk-SK" sz="2200" dirty="0" err="1">
                <a:latin typeface="Comic Sans MS" panose="030F0702030302020204" pitchFamily="66" charset="0"/>
              </a:rPr>
              <a:t>can</a:t>
            </a:r>
            <a:r>
              <a:rPr lang="sk-SK" sz="2200" dirty="0">
                <a:latin typeface="Comic Sans MS" panose="030F0702030302020204" pitchFamily="66" charset="0"/>
              </a:rPr>
              <a:t> </a:t>
            </a:r>
            <a:r>
              <a:rPr lang="sk-SK" sz="2200" dirty="0" err="1">
                <a:latin typeface="Comic Sans MS" panose="030F0702030302020204" pitchFamily="66" charset="0"/>
              </a:rPr>
              <a:t>find</a:t>
            </a:r>
            <a:r>
              <a:rPr lang="sk-SK" sz="2200" dirty="0">
                <a:latin typeface="Comic Sans MS" panose="030F0702030302020204" pitchFamily="66" charset="0"/>
              </a:rPr>
              <a:t> more </a:t>
            </a:r>
            <a:r>
              <a:rPr lang="sk-SK" sz="2200" dirty="0" err="1">
                <a:latin typeface="Comic Sans MS" panose="030F0702030302020204" pitchFamily="66" charset="0"/>
              </a:rPr>
              <a:t>than</a:t>
            </a:r>
            <a:r>
              <a:rPr lang="sk-SK" sz="2200" dirty="0">
                <a:latin typeface="Comic Sans MS" panose="030F0702030302020204" pitchFamily="66" charset="0"/>
              </a:rPr>
              <a:t> 50 </a:t>
            </a:r>
            <a:r>
              <a:rPr lang="sk-SK" sz="2200" dirty="0" err="1">
                <a:latin typeface="Comic Sans MS" panose="030F0702030302020204" pitchFamily="66" charset="0"/>
              </a:rPr>
              <a:t>interactive</a:t>
            </a:r>
            <a:r>
              <a:rPr lang="sk-SK" sz="2200" dirty="0">
                <a:latin typeface="Comic Sans MS" panose="030F0702030302020204" pitchFamily="66" charset="0"/>
              </a:rPr>
              <a:t> </a:t>
            </a:r>
            <a:r>
              <a:rPr lang="sk-SK" sz="2200" dirty="0" err="1">
                <a:latin typeface="Comic Sans MS" panose="030F0702030302020204" pitchFamily="66" charset="0"/>
              </a:rPr>
              <a:t>exhibits</a:t>
            </a:r>
            <a:r>
              <a:rPr lang="sk-SK" sz="2200" dirty="0">
                <a:latin typeface="Comic Sans MS" panose="030F0702030302020204" pitchFamily="66" charset="0"/>
              </a:rPr>
              <a:t>.</a:t>
            </a:r>
          </a:p>
        </p:txBody>
      </p:sp>
      <p:sp>
        <p:nvSpPr>
          <p:cNvPr id="7" name="Obdĺžnik 6"/>
          <p:cNvSpPr/>
          <p:nvPr/>
        </p:nvSpPr>
        <p:spPr>
          <a:xfrm>
            <a:off x="1173808" y="5812904"/>
            <a:ext cx="2581156" cy="707886"/>
          </a:xfrm>
          <a:prstGeom prst="rect">
            <a:avLst/>
          </a:prstGeom>
        </p:spPr>
        <p:txBody>
          <a:bodyPr wrap="none">
            <a:spAutoFit/>
          </a:bodyPr>
          <a:lstStyle/>
          <a:p>
            <a:r>
              <a:rPr lang="sk-SK" sz="4000" b="1" dirty="0" err="1">
                <a:solidFill>
                  <a:srgbClr val="C00000"/>
                </a:solidFill>
                <a:latin typeface="Comic Sans MS" panose="030F0702030302020204" pitchFamily="66" charset="0"/>
              </a:rPr>
              <a:t>Steelpark</a:t>
            </a:r>
            <a:endParaRPr lang="sk-SK" sz="4000" dirty="0">
              <a:solidFill>
                <a:srgbClr val="C00000"/>
              </a:solidFill>
              <a:latin typeface="Comic Sans MS" panose="030F0702030302020204" pitchFamily="66" charset="0"/>
            </a:endParaRPr>
          </a:p>
        </p:txBody>
      </p:sp>
      <p:pic>
        <p:nvPicPr>
          <p:cNvPr id="8" name="picture"/>
          <p:cNvPicPr/>
          <p:nvPr/>
        </p:nvPicPr>
        <p:blipFill>
          <a:blip r:embed="rId3" cstate="print">
            <a:extLst>
              <a:ext uri="{28A0092B-C50C-407E-A947-70E740481C1C}">
                <a14:useLocalDpi xmlns:a14="http://schemas.microsoft.com/office/drawing/2010/main" val="0"/>
              </a:ext>
            </a:extLst>
          </a:blip>
          <a:stretch>
            <a:fillRect/>
          </a:stretch>
        </p:blipFill>
        <p:spPr>
          <a:xfrm>
            <a:off x="8437512" y="6028928"/>
            <a:ext cx="3641626" cy="2734856"/>
          </a:xfrm>
          <a:prstGeom prst="rect">
            <a:avLst/>
          </a:prstGeom>
        </p:spPr>
      </p:pic>
    </p:spTree>
    <p:extLst>
      <p:ext uri="{BB962C8B-B14F-4D97-AF65-F5344CB8AC3E}">
        <p14:creationId xmlns:p14="http://schemas.microsoft.com/office/powerpoint/2010/main" val="2975634837"/>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957784" y="1636440"/>
            <a:ext cx="6502400" cy="1446550"/>
          </a:xfrm>
          <a:prstGeom prst="rect">
            <a:avLst/>
          </a:prstGeom>
        </p:spPr>
        <p:txBody>
          <a:bodyPr>
            <a:spAutoFit/>
          </a:bodyPr>
          <a:lstStyle/>
          <a:p>
            <a:pPr algn="just"/>
            <a:r>
              <a:rPr lang="sk-SK" sz="2200" dirty="0" err="1" smtClean="0">
                <a:latin typeface="Comic Sans MS" panose="030F0702030302020204" pitchFamily="66" charset="0"/>
              </a:rPr>
              <a:t>It</a:t>
            </a:r>
            <a:r>
              <a:rPr lang="sk-SK" sz="2200" dirty="0" smtClean="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room</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one</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most </a:t>
            </a:r>
            <a:r>
              <a:rPr lang="sk-SK" sz="2200" dirty="0" err="1">
                <a:latin typeface="Comic Sans MS" panose="030F0702030302020204" pitchFamily="66" charset="0"/>
              </a:rPr>
              <a:t>read</a:t>
            </a:r>
            <a:r>
              <a:rPr lang="sk-SK" sz="2200" dirty="0">
                <a:latin typeface="Comic Sans MS" panose="030F0702030302020204" pitchFamily="66" charset="0"/>
              </a:rPr>
              <a:t> </a:t>
            </a:r>
            <a:r>
              <a:rPr lang="sk-SK" sz="2200" dirty="0" err="1">
                <a:latin typeface="Comic Sans MS" panose="030F0702030302020204" pitchFamily="66" charset="0"/>
              </a:rPr>
              <a:t>writers</a:t>
            </a:r>
            <a:r>
              <a:rPr lang="sk-SK" sz="2200" dirty="0">
                <a:latin typeface="Comic Sans MS" panose="030F0702030302020204" pitchFamily="66" charset="0"/>
              </a:rPr>
              <a:t> </a:t>
            </a:r>
            <a:r>
              <a:rPr lang="sk-SK" sz="2200" dirty="0" err="1">
                <a:latin typeface="Comic Sans MS" panose="030F0702030302020204" pitchFamily="66" charset="0"/>
              </a:rPr>
              <a:t>from</a:t>
            </a:r>
            <a:r>
              <a:rPr lang="sk-SK" sz="2200" dirty="0">
                <a:latin typeface="Comic Sans MS" panose="030F0702030302020204" pitchFamily="66" charset="0"/>
              </a:rPr>
              <a:t> Košice. </a:t>
            </a:r>
            <a:r>
              <a:rPr lang="sk-SK" sz="2200" dirty="0" err="1">
                <a:latin typeface="Comic Sans MS" panose="030F0702030302020204" pitchFamily="66" charset="0"/>
              </a:rPr>
              <a:t>Inside</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house</a:t>
            </a:r>
            <a:r>
              <a:rPr lang="sk-SK" sz="2200" dirty="0">
                <a:latin typeface="Comic Sans MS" panose="030F0702030302020204" pitchFamily="66" charset="0"/>
              </a:rPr>
              <a:t> </a:t>
            </a:r>
            <a:r>
              <a:rPr lang="sk-SK" sz="2200" dirty="0" err="1">
                <a:latin typeface="Comic Sans MS" panose="030F0702030302020204" pitchFamily="66" charset="0"/>
              </a:rPr>
              <a:t>there</a:t>
            </a:r>
            <a:r>
              <a:rPr lang="sk-SK" sz="2200" dirty="0">
                <a:latin typeface="Comic Sans MS" panose="030F0702030302020204" pitchFamily="66" charset="0"/>
              </a:rPr>
              <a:t> are </a:t>
            </a:r>
            <a:r>
              <a:rPr lang="sk-SK" sz="2200" dirty="0" err="1">
                <a:latin typeface="Comic Sans MS" panose="030F0702030302020204" pitchFamily="66" charset="0"/>
              </a:rPr>
              <a:t>manuscripts</a:t>
            </a:r>
            <a:r>
              <a:rPr lang="sk-SK" sz="2200" dirty="0">
                <a:latin typeface="Comic Sans MS" panose="030F0702030302020204" pitchFamily="66" charset="0"/>
              </a:rPr>
              <a:t>, </a:t>
            </a:r>
            <a:r>
              <a:rPr lang="sk-SK" sz="2200" dirty="0" err="1">
                <a:latin typeface="Comic Sans MS" panose="030F0702030302020204" pitchFamily="66" charset="0"/>
              </a:rPr>
              <a:t>photographs</a:t>
            </a:r>
            <a:r>
              <a:rPr lang="sk-SK" sz="2200" dirty="0">
                <a:latin typeface="Comic Sans MS" panose="030F0702030302020204" pitchFamily="66" charset="0"/>
              </a:rPr>
              <a:t>, </a:t>
            </a:r>
            <a:r>
              <a:rPr lang="sk-SK" sz="2200" dirty="0" err="1">
                <a:latin typeface="Comic Sans MS" panose="030F0702030302020204" pitchFamily="66" charset="0"/>
              </a:rPr>
              <a:t>pictures</a:t>
            </a:r>
            <a:r>
              <a:rPr lang="sk-SK" sz="2200" dirty="0">
                <a:latin typeface="Comic Sans MS" panose="030F0702030302020204" pitchFamily="66" charset="0"/>
              </a:rPr>
              <a:t> and </a:t>
            </a:r>
            <a:r>
              <a:rPr lang="sk-SK" sz="2200" dirty="0" err="1">
                <a:latin typeface="Comic Sans MS" panose="030F0702030302020204" pitchFamily="66" charset="0"/>
              </a:rPr>
              <a:t>personal</a:t>
            </a:r>
            <a:r>
              <a:rPr lang="sk-SK" sz="2200" dirty="0">
                <a:latin typeface="Comic Sans MS" panose="030F0702030302020204" pitchFamily="66" charset="0"/>
              </a:rPr>
              <a:t> </a:t>
            </a:r>
            <a:r>
              <a:rPr lang="sk-SK" sz="2200" dirty="0" err="1">
                <a:latin typeface="Comic Sans MS" panose="030F0702030302020204" pitchFamily="66" charset="0"/>
              </a:rPr>
              <a:t>items</a:t>
            </a:r>
            <a:r>
              <a:rPr lang="sk-SK" sz="2200" dirty="0">
                <a:latin typeface="Comic Sans MS" panose="030F0702030302020204" pitchFamily="66" charset="0"/>
              </a:rPr>
              <a:t>.</a:t>
            </a:r>
          </a:p>
        </p:txBody>
      </p:sp>
      <p:sp>
        <p:nvSpPr>
          <p:cNvPr id="4" name="Obdĺžnik 3"/>
          <p:cNvSpPr/>
          <p:nvPr/>
        </p:nvSpPr>
        <p:spPr>
          <a:xfrm>
            <a:off x="771696" y="667733"/>
            <a:ext cx="7712368" cy="707886"/>
          </a:xfrm>
          <a:prstGeom prst="rect">
            <a:avLst/>
          </a:prstGeom>
        </p:spPr>
        <p:txBody>
          <a:bodyPr wrap="none">
            <a:spAutoFit/>
          </a:bodyPr>
          <a:lstStyle/>
          <a:p>
            <a:r>
              <a:rPr lang="sk-SK" sz="4000" b="1" dirty="0" err="1">
                <a:solidFill>
                  <a:srgbClr val="C00000"/>
                </a:solidFill>
                <a:latin typeface="Comic Sans MS" panose="030F0702030302020204" pitchFamily="66" charset="0"/>
              </a:rPr>
              <a:t>Sándor</a:t>
            </a:r>
            <a:r>
              <a:rPr lang="sk-SK" sz="4000" b="1" dirty="0">
                <a:solidFill>
                  <a:srgbClr val="C00000"/>
                </a:solidFill>
                <a:latin typeface="Comic Sans MS" panose="030F0702030302020204" pitchFamily="66" charset="0"/>
              </a:rPr>
              <a:t> </a:t>
            </a:r>
            <a:r>
              <a:rPr lang="sk-SK" sz="4000" b="1" dirty="0" err="1">
                <a:solidFill>
                  <a:srgbClr val="C00000"/>
                </a:solidFill>
                <a:latin typeface="Comic Sans MS" panose="030F0702030302020204" pitchFamily="66" charset="0"/>
              </a:rPr>
              <a:t>Márai</a:t>
            </a:r>
            <a:r>
              <a:rPr lang="sk-SK" sz="4000" b="1" dirty="0">
                <a:solidFill>
                  <a:srgbClr val="C00000"/>
                </a:solidFill>
                <a:latin typeface="Comic Sans MS" panose="030F0702030302020204" pitchFamily="66" charset="0"/>
              </a:rPr>
              <a:t> </a:t>
            </a:r>
            <a:r>
              <a:rPr lang="sk-SK" sz="4000" b="1" dirty="0" err="1">
                <a:solidFill>
                  <a:srgbClr val="C00000"/>
                </a:solidFill>
                <a:latin typeface="Comic Sans MS" panose="030F0702030302020204" pitchFamily="66" charset="0"/>
              </a:rPr>
              <a:t>Memorial</a:t>
            </a:r>
            <a:r>
              <a:rPr lang="sk-SK" sz="4000" b="1" dirty="0">
                <a:solidFill>
                  <a:srgbClr val="C00000"/>
                </a:solidFill>
                <a:latin typeface="Comic Sans MS" panose="030F0702030302020204" pitchFamily="66" charset="0"/>
              </a:rPr>
              <a:t> </a:t>
            </a:r>
            <a:r>
              <a:rPr lang="sk-SK" sz="4000" b="1" dirty="0" err="1">
                <a:solidFill>
                  <a:srgbClr val="C00000"/>
                </a:solidFill>
                <a:latin typeface="Comic Sans MS" panose="030F0702030302020204" pitchFamily="66" charset="0"/>
              </a:rPr>
              <a:t>Room</a:t>
            </a:r>
            <a:r>
              <a:rPr lang="sk-SK" sz="4000" b="1" dirty="0">
                <a:solidFill>
                  <a:srgbClr val="C00000"/>
                </a:solidFill>
                <a:latin typeface="Comic Sans MS" panose="030F0702030302020204" pitchFamily="66" charset="0"/>
              </a:rPr>
              <a:t> </a:t>
            </a:r>
            <a:endParaRPr lang="sk-SK" sz="4000" dirty="0">
              <a:solidFill>
                <a:srgbClr val="C00000"/>
              </a:solidFill>
              <a:latin typeface="Comic Sans MS" panose="030F0702030302020204" pitchFamily="66" charset="0"/>
            </a:endParaRPr>
          </a:p>
        </p:txBody>
      </p:sp>
      <p:pic>
        <p:nvPicPr>
          <p:cNvPr id="5" name="picture"/>
          <p:cNvPicPr/>
          <p:nvPr/>
        </p:nvPicPr>
        <p:blipFill>
          <a:blip r:embed="rId2">
            <a:extLst>
              <a:ext uri="{28A0092B-C50C-407E-A947-70E740481C1C}">
                <a14:useLocalDpi xmlns:a14="http://schemas.microsoft.com/office/drawing/2010/main" val="0"/>
              </a:ext>
            </a:extLst>
          </a:blip>
          <a:stretch>
            <a:fillRect/>
          </a:stretch>
        </p:blipFill>
        <p:spPr>
          <a:xfrm>
            <a:off x="7726536" y="1762626"/>
            <a:ext cx="2966690" cy="1972990"/>
          </a:xfrm>
          <a:prstGeom prst="rect">
            <a:avLst/>
          </a:prstGeom>
        </p:spPr>
      </p:pic>
      <p:pic>
        <p:nvPicPr>
          <p:cNvPr id="6" name="picture"/>
          <p:cNvPicPr/>
          <p:nvPr/>
        </p:nvPicPr>
        <p:blipFill>
          <a:blip r:embed="rId3">
            <a:extLst>
              <a:ext uri="{28A0092B-C50C-407E-A947-70E740481C1C}">
                <a14:useLocalDpi xmlns:a14="http://schemas.microsoft.com/office/drawing/2010/main" val="0"/>
              </a:ext>
            </a:extLst>
          </a:blip>
          <a:stretch>
            <a:fillRect/>
          </a:stretch>
        </p:blipFill>
        <p:spPr>
          <a:xfrm>
            <a:off x="10102800" y="2973992"/>
            <a:ext cx="2232248" cy="2334856"/>
          </a:xfrm>
          <a:prstGeom prst="rect">
            <a:avLst/>
          </a:prstGeom>
        </p:spPr>
      </p:pic>
      <p:sp>
        <p:nvSpPr>
          <p:cNvPr id="7" name="Obdĺžnik 6"/>
          <p:cNvSpPr/>
          <p:nvPr/>
        </p:nvSpPr>
        <p:spPr>
          <a:xfrm>
            <a:off x="957783" y="4732784"/>
            <a:ext cx="6502400" cy="769441"/>
          </a:xfrm>
          <a:prstGeom prst="rect">
            <a:avLst/>
          </a:prstGeom>
        </p:spPr>
        <p:txBody>
          <a:bodyPr>
            <a:spAutoFit/>
          </a:bodyPr>
          <a:lstStyle/>
          <a:p>
            <a:pPr algn="just"/>
            <a:r>
              <a:rPr lang="sk-SK" sz="2200" dirty="0" err="1" smtClean="0">
                <a:latin typeface="Comic Sans MS" panose="030F0702030302020204" pitchFamily="66" charset="0"/>
              </a:rPr>
              <a:t>It</a:t>
            </a:r>
            <a:r>
              <a:rPr lang="sk-SK" sz="2200" dirty="0" smtClean="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 </a:t>
            </a:r>
            <a:r>
              <a:rPr lang="sk-SK" sz="2200" dirty="0" err="1">
                <a:latin typeface="Comic Sans MS" panose="030F0702030302020204" pitchFamily="66" charset="0"/>
              </a:rPr>
              <a:t>museum</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veterans</a:t>
            </a:r>
            <a:r>
              <a:rPr lang="sk-SK" sz="2200" dirty="0">
                <a:latin typeface="Comic Sans MS" panose="030F0702030302020204" pitchFamily="66" charset="0"/>
              </a:rPr>
              <a:t> and </a:t>
            </a:r>
            <a:r>
              <a:rPr lang="sk-SK" sz="2200" dirty="0" err="1">
                <a:latin typeface="Comic Sans MS" panose="030F0702030302020204" pitchFamily="66" charset="0"/>
              </a:rPr>
              <a:t>old</a:t>
            </a:r>
            <a:r>
              <a:rPr lang="sk-SK" sz="2200" dirty="0">
                <a:latin typeface="Comic Sans MS" panose="030F0702030302020204" pitchFamily="66" charset="0"/>
              </a:rPr>
              <a:t> </a:t>
            </a:r>
            <a:r>
              <a:rPr lang="sk-SK" sz="2200" dirty="0" err="1">
                <a:latin typeface="Comic Sans MS" panose="030F0702030302020204" pitchFamily="66" charset="0"/>
              </a:rPr>
              <a:t>cars</a:t>
            </a:r>
            <a:r>
              <a:rPr lang="sk-SK" sz="2200" dirty="0">
                <a:latin typeface="Comic Sans MS" panose="030F0702030302020204" pitchFamily="66" charset="0"/>
              </a:rPr>
              <a:t>. </a:t>
            </a:r>
            <a:r>
              <a:rPr lang="sk-SK" sz="2200" dirty="0" err="1">
                <a:latin typeface="Comic Sans MS" panose="030F0702030302020204" pitchFamily="66" charset="0"/>
              </a:rPr>
              <a:t>Cars</a:t>
            </a:r>
            <a:r>
              <a:rPr lang="sk-SK" sz="2200" dirty="0">
                <a:latin typeface="Comic Sans MS" panose="030F0702030302020204" pitchFamily="66" charset="0"/>
              </a:rPr>
              <a:t> </a:t>
            </a:r>
            <a:r>
              <a:rPr lang="sk-SK" sz="2200" dirty="0" err="1">
                <a:latin typeface="Comic Sans MS" panose="030F0702030302020204" pitchFamily="66" charset="0"/>
              </a:rPr>
              <a:t>can</a:t>
            </a:r>
            <a:r>
              <a:rPr lang="sk-SK" sz="2200" dirty="0">
                <a:latin typeface="Comic Sans MS" panose="030F0702030302020204" pitchFamily="66" charset="0"/>
              </a:rPr>
              <a:t> </a:t>
            </a:r>
            <a:r>
              <a:rPr lang="sk-SK" sz="2200" dirty="0" err="1">
                <a:latin typeface="Comic Sans MS" panose="030F0702030302020204" pitchFamily="66" charset="0"/>
              </a:rPr>
              <a:t>also</a:t>
            </a:r>
            <a:r>
              <a:rPr lang="sk-SK" sz="2200" dirty="0">
                <a:latin typeface="Comic Sans MS" panose="030F0702030302020204" pitchFamily="66" charset="0"/>
              </a:rPr>
              <a:t> </a:t>
            </a:r>
            <a:r>
              <a:rPr lang="sk-SK" sz="2200" dirty="0" err="1">
                <a:latin typeface="Comic Sans MS" panose="030F0702030302020204" pitchFamily="66" charset="0"/>
              </a:rPr>
              <a:t>be</a:t>
            </a:r>
            <a:r>
              <a:rPr lang="sk-SK" sz="2200" dirty="0">
                <a:latin typeface="Comic Sans MS" panose="030F0702030302020204" pitchFamily="66" charset="0"/>
              </a:rPr>
              <a:t> </a:t>
            </a:r>
            <a:r>
              <a:rPr lang="sk-SK" sz="2200" dirty="0" err="1">
                <a:latin typeface="Comic Sans MS" panose="030F0702030302020204" pitchFamily="66" charset="0"/>
              </a:rPr>
              <a:t>rented</a:t>
            </a:r>
            <a:r>
              <a:rPr lang="sk-SK" sz="2200" dirty="0">
                <a:latin typeface="Comic Sans MS" panose="030F0702030302020204" pitchFamily="66" charset="0"/>
              </a:rPr>
              <a:t>.</a:t>
            </a:r>
          </a:p>
        </p:txBody>
      </p:sp>
      <p:sp>
        <p:nvSpPr>
          <p:cNvPr id="8" name="Obdĺžnik 7"/>
          <p:cNvSpPr/>
          <p:nvPr/>
        </p:nvSpPr>
        <p:spPr>
          <a:xfrm>
            <a:off x="821678" y="3796680"/>
            <a:ext cx="6774611" cy="707886"/>
          </a:xfrm>
          <a:prstGeom prst="rect">
            <a:avLst/>
          </a:prstGeom>
        </p:spPr>
        <p:txBody>
          <a:bodyPr wrap="none">
            <a:spAutoFit/>
          </a:bodyPr>
          <a:lstStyle/>
          <a:p>
            <a:r>
              <a:rPr lang="sk-SK" sz="4000" b="1" dirty="0" err="1">
                <a:solidFill>
                  <a:srgbClr val="C00000"/>
                </a:solidFill>
                <a:latin typeface="Comic Sans MS" panose="030F0702030302020204" pitchFamily="66" charset="0"/>
              </a:rPr>
              <a:t>Cassovia</a:t>
            </a:r>
            <a:r>
              <a:rPr lang="sk-SK" sz="4000" b="1" dirty="0">
                <a:solidFill>
                  <a:srgbClr val="C00000"/>
                </a:solidFill>
                <a:latin typeface="Comic Sans MS" panose="030F0702030302020204" pitchFamily="66" charset="0"/>
              </a:rPr>
              <a:t> </a:t>
            </a:r>
            <a:r>
              <a:rPr lang="sk-SK" sz="4000" b="1" dirty="0" err="1">
                <a:solidFill>
                  <a:srgbClr val="C00000"/>
                </a:solidFill>
                <a:latin typeface="Comic Sans MS" panose="030F0702030302020204" pitchFamily="66" charset="0"/>
              </a:rPr>
              <a:t>Oldtimer</a:t>
            </a:r>
            <a:r>
              <a:rPr lang="sk-SK" sz="4000" b="1" dirty="0">
                <a:solidFill>
                  <a:srgbClr val="C00000"/>
                </a:solidFill>
                <a:latin typeface="Comic Sans MS" panose="030F0702030302020204" pitchFamily="66" charset="0"/>
              </a:rPr>
              <a:t> </a:t>
            </a:r>
            <a:r>
              <a:rPr lang="sk-SK" sz="4000" b="1" dirty="0" err="1">
                <a:solidFill>
                  <a:srgbClr val="C00000"/>
                </a:solidFill>
                <a:latin typeface="Comic Sans MS" panose="030F0702030302020204" pitchFamily="66" charset="0"/>
              </a:rPr>
              <a:t>Museum</a:t>
            </a:r>
            <a:endParaRPr lang="sk-SK" sz="4000" dirty="0">
              <a:solidFill>
                <a:srgbClr val="C00000"/>
              </a:solidFill>
              <a:latin typeface="Comic Sans MS" panose="030F0702030302020204" pitchFamily="66" charset="0"/>
            </a:endParaRPr>
          </a:p>
        </p:txBody>
      </p:sp>
      <p:pic>
        <p:nvPicPr>
          <p:cNvPr id="9" name="picture"/>
          <p:cNvPicPr/>
          <p:nvPr/>
        </p:nvPicPr>
        <p:blipFill>
          <a:blip r:embed="rId4" cstate="print">
            <a:extLst>
              <a:ext uri="{28A0092B-C50C-407E-A947-70E740481C1C}">
                <a14:useLocalDpi xmlns:a14="http://schemas.microsoft.com/office/drawing/2010/main" val="0"/>
              </a:ext>
            </a:extLst>
          </a:blip>
          <a:stretch>
            <a:fillRect/>
          </a:stretch>
        </p:blipFill>
        <p:spPr>
          <a:xfrm>
            <a:off x="928335" y="5812904"/>
            <a:ext cx="2778272" cy="2036425"/>
          </a:xfrm>
          <a:prstGeom prst="rect">
            <a:avLst/>
          </a:prstGeom>
        </p:spPr>
      </p:pic>
      <p:sp>
        <p:nvSpPr>
          <p:cNvPr id="10" name="Obdĺžnik 9"/>
          <p:cNvSpPr/>
          <p:nvPr/>
        </p:nvSpPr>
        <p:spPr>
          <a:xfrm>
            <a:off x="4630192" y="6677000"/>
            <a:ext cx="6502400" cy="1107996"/>
          </a:xfrm>
          <a:prstGeom prst="rect">
            <a:avLst/>
          </a:prstGeom>
        </p:spPr>
        <p:txBody>
          <a:bodyPr>
            <a:spAutoFit/>
          </a:bodyPr>
          <a:lstStyle/>
          <a:p>
            <a:pPr algn="just"/>
            <a:r>
              <a:rPr lang="sk-SK" sz="2200" dirty="0" err="1" smtClean="0">
                <a:latin typeface="Comic Sans MS" panose="030F0702030302020204" pitchFamily="66" charset="0"/>
              </a:rPr>
              <a:t>Archaeological</a:t>
            </a:r>
            <a:r>
              <a:rPr lang="sk-SK" sz="2200" dirty="0" smtClean="0">
                <a:latin typeface="Comic Sans MS" panose="030F0702030302020204" pitchFamily="66" charset="0"/>
              </a:rPr>
              <a:t> </a:t>
            </a:r>
            <a:r>
              <a:rPr lang="sk-SK" sz="2200" dirty="0" err="1">
                <a:latin typeface="Comic Sans MS" panose="030F0702030302020204" pitchFamily="66" charset="0"/>
              </a:rPr>
              <a:t>complex</a:t>
            </a:r>
            <a:r>
              <a:rPr lang="sk-SK" sz="2200" dirty="0">
                <a:latin typeface="Comic Sans MS" panose="030F0702030302020204" pitchFamily="66" charset="0"/>
              </a:rPr>
              <a:t> </a:t>
            </a:r>
            <a:r>
              <a:rPr lang="sk-SK" sz="2200" dirty="0" err="1">
                <a:latin typeface="Comic Sans MS" panose="030F0702030302020204" pitchFamily="66" charset="0"/>
              </a:rPr>
              <a:t>hiding</a:t>
            </a:r>
            <a:r>
              <a:rPr lang="sk-SK" sz="2200" dirty="0">
                <a:latin typeface="Comic Sans MS" panose="030F0702030302020204" pitchFamily="66" charset="0"/>
              </a:rPr>
              <a:t> part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city </a:t>
            </a:r>
            <a:r>
              <a:rPr lang="sk-SK" sz="2200" dirty="0" err="1">
                <a:latin typeface="Comic Sans MS" panose="030F0702030302020204" pitchFamily="66" charset="0"/>
              </a:rPr>
              <a:t>stockade</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museum</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located</a:t>
            </a:r>
            <a:r>
              <a:rPr lang="sk-SK" sz="2200" dirty="0">
                <a:latin typeface="Comic Sans MS" panose="030F0702030302020204" pitchFamily="66" charset="0"/>
              </a:rPr>
              <a:t> in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underground</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Main </a:t>
            </a:r>
            <a:r>
              <a:rPr lang="sk-SK" sz="2200" dirty="0" err="1">
                <a:latin typeface="Comic Sans MS" panose="030F0702030302020204" pitchFamily="66" charset="0"/>
              </a:rPr>
              <a:t>Street</a:t>
            </a:r>
            <a:r>
              <a:rPr lang="sk-SK" sz="2200" dirty="0">
                <a:latin typeface="Comic Sans MS" panose="030F0702030302020204" pitchFamily="66" charset="0"/>
              </a:rPr>
              <a:t>.</a:t>
            </a:r>
          </a:p>
        </p:txBody>
      </p:sp>
      <p:sp>
        <p:nvSpPr>
          <p:cNvPr id="11" name="Obdĺžnik 10"/>
          <p:cNvSpPr/>
          <p:nvPr/>
        </p:nvSpPr>
        <p:spPr>
          <a:xfrm>
            <a:off x="4747835" y="5812904"/>
            <a:ext cx="2978701" cy="707886"/>
          </a:xfrm>
          <a:prstGeom prst="rect">
            <a:avLst/>
          </a:prstGeom>
        </p:spPr>
        <p:txBody>
          <a:bodyPr wrap="none">
            <a:spAutoFit/>
          </a:bodyPr>
          <a:lstStyle/>
          <a:p>
            <a:r>
              <a:rPr lang="sk-SK" sz="4000" b="1" dirty="0" err="1">
                <a:solidFill>
                  <a:srgbClr val="C00000"/>
                </a:solidFill>
                <a:latin typeface="Comic Sans MS" panose="030F0702030302020204" pitchFamily="66" charset="0"/>
              </a:rPr>
              <a:t>Lower</a:t>
            </a:r>
            <a:r>
              <a:rPr lang="sk-SK" sz="4000" b="1" dirty="0">
                <a:solidFill>
                  <a:srgbClr val="C00000"/>
                </a:solidFill>
                <a:latin typeface="Comic Sans MS" panose="030F0702030302020204" pitchFamily="66" charset="0"/>
              </a:rPr>
              <a:t> Gate</a:t>
            </a:r>
            <a:endParaRPr lang="sk-SK" sz="4000" dirty="0">
              <a:solidFill>
                <a:srgbClr val="C00000"/>
              </a:solidFill>
              <a:latin typeface="Comic Sans MS" panose="030F0702030302020204" pitchFamily="66" charset="0"/>
            </a:endParaRPr>
          </a:p>
        </p:txBody>
      </p:sp>
      <p:pic>
        <p:nvPicPr>
          <p:cNvPr id="12" name="picture"/>
          <p:cNvPicPr/>
          <p:nvPr/>
        </p:nvPicPr>
        <p:blipFill>
          <a:blip r:embed="rId5" cstate="print">
            <a:extLst>
              <a:ext uri="{28A0092B-C50C-407E-A947-70E740481C1C}">
                <a14:useLocalDpi xmlns:a14="http://schemas.microsoft.com/office/drawing/2010/main" val="0"/>
              </a:ext>
            </a:extLst>
          </a:blip>
          <a:stretch>
            <a:fillRect/>
          </a:stretch>
        </p:blipFill>
        <p:spPr>
          <a:xfrm>
            <a:off x="9166696" y="7613104"/>
            <a:ext cx="3096344" cy="1961639"/>
          </a:xfrm>
          <a:prstGeom prst="rect">
            <a:avLst/>
          </a:prstGeom>
        </p:spPr>
      </p:pic>
    </p:spTree>
    <p:extLst>
      <p:ext uri="{BB962C8B-B14F-4D97-AF65-F5344CB8AC3E}">
        <p14:creationId xmlns:p14="http://schemas.microsoft.com/office/powerpoint/2010/main" val="4194392842"/>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317346" y="826929"/>
            <a:ext cx="10197022" cy="1169551"/>
          </a:xfrm>
          <a:prstGeom prst="rect">
            <a:avLst/>
          </a:prstGeom>
        </p:spPr>
        <p:txBody>
          <a:bodyPr wrap="none">
            <a:spAutoFit/>
          </a:bodyPr>
          <a:lstStyle/>
          <a:p>
            <a:r>
              <a:rPr lang="sk-SK" sz="7000" b="1" dirty="0">
                <a:solidFill>
                  <a:srgbClr val="F8F8F8"/>
                </a:solidFill>
                <a:latin typeface="Comic Sans MS" panose="030F0702030302020204" pitchFamily="66" charset="0"/>
              </a:rPr>
              <a:t>Košice </a:t>
            </a:r>
            <a:r>
              <a:rPr lang="sk-SK" sz="7000" b="1" dirty="0" err="1">
                <a:solidFill>
                  <a:srgbClr val="F8F8F8"/>
                </a:solidFill>
                <a:latin typeface="Comic Sans MS" panose="030F0702030302020204" pitchFamily="66" charset="0"/>
              </a:rPr>
              <a:t>Peace</a:t>
            </a:r>
            <a:r>
              <a:rPr lang="sk-SK" sz="7000" b="1" dirty="0">
                <a:solidFill>
                  <a:srgbClr val="F8F8F8"/>
                </a:solidFill>
                <a:latin typeface="Comic Sans MS" panose="030F0702030302020204" pitchFamily="66" charset="0"/>
              </a:rPr>
              <a:t> </a:t>
            </a:r>
            <a:r>
              <a:rPr lang="sk-SK" sz="7000" b="1" dirty="0" err="1">
                <a:solidFill>
                  <a:srgbClr val="F8F8F8"/>
                </a:solidFill>
                <a:latin typeface="Comic Sans MS" panose="030F0702030302020204" pitchFamily="66" charset="0"/>
              </a:rPr>
              <a:t>Marathon</a:t>
            </a:r>
            <a:endParaRPr lang="sk-SK" sz="7000" b="1" dirty="0">
              <a:solidFill>
                <a:srgbClr val="F8F8F8"/>
              </a:solidFill>
              <a:latin typeface="Comic Sans MS" panose="030F0702030302020204" pitchFamily="66" charset="0"/>
            </a:endParaRPr>
          </a:p>
        </p:txBody>
      </p:sp>
      <p:sp>
        <p:nvSpPr>
          <p:cNvPr id="4" name="Obdĺžnik 3"/>
          <p:cNvSpPr/>
          <p:nvPr/>
        </p:nvSpPr>
        <p:spPr>
          <a:xfrm>
            <a:off x="597744" y="2767077"/>
            <a:ext cx="8862593" cy="3477875"/>
          </a:xfrm>
          <a:prstGeom prst="rect">
            <a:avLst/>
          </a:prstGeom>
        </p:spPr>
        <p:txBody>
          <a:bodyPr wrap="square">
            <a:spAutoFit/>
          </a:bodyPr>
          <a:lstStyle/>
          <a:p>
            <a:pPr algn="just">
              <a:spcBef>
                <a:spcPts val="1800"/>
              </a:spcBef>
            </a:pPr>
            <a:r>
              <a:rPr lang="en-US" sz="2200" dirty="0">
                <a:latin typeface="Comic Sans MS" panose="030F0702030302020204" pitchFamily="66" charset="0"/>
              </a:rPr>
              <a:t>The </a:t>
            </a:r>
            <a:r>
              <a:rPr lang="en-US" sz="2200" b="1" dirty="0">
                <a:latin typeface="Comic Sans MS" panose="030F0702030302020204" pitchFamily="66" charset="0"/>
              </a:rPr>
              <a:t> </a:t>
            </a:r>
            <a:r>
              <a:rPr lang="en-US" sz="2200" dirty="0" err="1">
                <a:latin typeface="Comic Sans MS" panose="030F0702030302020204" pitchFamily="66" charset="0"/>
              </a:rPr>
              <a:t>Košice</a:t>
            </a:r>
            <a:r>
              <a:rPr lang="en-US" sz="2200" dirty="0">
                <a:latin typeface="Comic Sans MS" panose="030F0702030302020204" pitchFamily="66" charset="0"/>
              </a:rPr>
              <a:t> Peace Marathon  is the oldest marathon in Europe and the second-oldest in the world</a:t>
            </a:r>
            <a:r>
              <a:rPr lang="sk-SK" sz="2200" dirty="0" smtClean="0">
                <a:latin typeface="Comic Sans MS" panose="030F0702030302020204" pitchFamily="66" charset="0"/>
              </a:rPr>
              <a:t>. </a:t>
            </a:r>
            <a:r>
              <a:rPr lang="en-US" sz="2200" dirty="0" smtClean="0">
                <a:latin typeface="Comic Sans MS" panose="030F0702030302020204" pitchFamily="66" charset="0"/>
              </a:rPr>
              <a:t>The </a:t>
            </a:r>
            <a:r>
              <a:rPr lang="en-US" sz="2200" dirty="0">
                <a:latin typeface="Comic Sans MS" panose="030F0702030302020204" pitchFamily="66" charset="0"/>
              </a:rPr>
              <a:t>first course was held in 1924. The marathon takes place each year on the first October </a:t>
            </a:r>
            <a:r>
              <a:rPr lang="en-US" sz="2200" dirty="0" smtClean="0">
                <a:latin typeface="Comic Sans MS" panose="030F0702030302020204" pitchFamily="66" charset="0"/>
              </a:rPr>
              <a:t>Sunday.</a:t>
            </a:r>
            <a:r>
              <a:rPr lang="sk-SK" sz="2200" dirty="0" smtClean="0">
                <a:latin typeface="Comic Sans MS" panose="030F0702030302020204" pitchFamily="66" charset="0"/>
              </a:rPr>
              <a:t> </a:t>
            </a:r>
            <a:r>
              <a:rPr lang="sk-SK" sz="2200" dirty="0" err="1" smtClean="0">
                <a:latin typeface="Comic Sans MS" panose="030F0702030302020204" pitchFamily="66" charset="0"/>
              </a:rPr>
              <a:t>The</a:t>
            </a:r>
            <a:r>
              <a:rPr lang="sk-SK" sz="2200" dirty="0" smtClean="0">
                <a:latin typeface="Comic Sans MS" panose="030F0702030302020204" pitchFamily="66" charset="0"/>
              </a:rPr>
              <a:t> </a:t>
            </a:r>
            <a:r>
              <a:rPr lang="sk-SK" sz="2200" dirty="0">
                <a:latin typeface="Comic Sans MS" panose="030F0702030302020204" pitchFamily="66" charset="0"/>
              </a:rPr>
              <a:t>c</a:t>
            </a:r>
            <a:r>
              <a:rPr lang="en-US" sz="2200" dirty="0" err="1">
                <a:latin typeface="Comic Sans MS" panose="030F0702030302020204" pitchFamily="66" charset="0"/>
              </a:rPr>
              <a:t>ourse</a:t>
            </a:r>
            <a:r>
              <a:rPr lang="en-US" sz="2200" dirty="0">
                <a:latin typeface="Comic Sans MS" panose="030F0702030302020204" pitchFamily="66" charset="0"/>
              </a:rPr>
              <a:t> is flat, completely asphalted and traffic</a:t>
            </a:r>
            <a:r>
              <a:rPr lang="sk-SK" sz="2200" dirty="0">
                <a:latin typeface="Comic Sans MS" panose="030F0702030302020204" pitchFamily="66" charset="0"/>
              </a:rPr>
              <a:t>-</a:t>
            </a:r>
            <a:r>
              <a:rPr lang="en-US" sz="2200" dirty="0">
                <a:latin typeface="Comic Sans MS" panose="030F0702030302020204" pitchFamily="66" charset="0"/>
              </a:rPr>
              <a:t>free, two laps</a:t>
            </a:r>
            <a:r>
              <a:rPr lang="sk-SK" sz="2200" dirty="0">
                <a:latin typeface="Comic Sans MS" panose="030F0702030302020204" pitchFamily="66" charset="0"/>
              </a:rPr>
              <a:t> </a:t>
            </a:r>
            <a:r>
              <a:rPr lang="en-US" sz="2200" dirty="0">
                <a:latin typeface="Comic Sans MS" panose="030F0702030302020204" pitchFamily="66" charset="0"/>
              </a:rPr>
              <a:t>in the historic city center of </a:t>
            </a:r>
            <a:r>
              <a:rPr lang="en-US" sz="2200" dirty="0" err="1">
                <a:latin typeface="Comic Sans MS" panose="030F0702030302020204" pitchFamily="66" charset="0"/>
              </a:rPr>
              <a:t>Košice</a:t>
            </a:r>
            <a:r>
              <a:rPr lang="sk-SK" sz="2200" dirty="0">
                <a:latin typeface="Comic Sans MS" panose="030F0702030302020204" pitchFamily="66" charset="0"/>
              </a:rPr>
              <a:t>. F</a:t>
            </a:r>
            <a:r>
              <a:rPr lang="en-US" sz="2200" dirty="0">
                <a:latin typeface="Comic Sans MS" panose="030F0702030302020204" pitchFamily="66" charset="0"/>
              </a:rPr>
              <a:t>rom the very first edition it has strictly maintained the prescribed distance of 42.195 </a:t>
            </a:r>
            <a:r>
              <a:rPr lang="en-US" sz="2200" dirty="0" smtClean="0">
                <a:latin typeface="Comic Sans MS" panose="030F0702030302020204" pitchFamily="66" charset="0"/>
              </a:rPr>
              <a:t>km.</a:t>
            </a:r>
            <a:r>
              <a:rPr lang="sk-SK" sz="2200" dirty="0" smtClean="0">
                <a:solidFill>
                  <a:srgbClr val="FF0000"/>
                </a:solidFill>
                <a:latin typeface="Comic Sans MS" panose="030F0702030302020204" pitchFamily="66" charset="0"/>
              </a:rPr>
              <a:t> </a:t>
            </a:r>
            <a:r>
              <a:rPr lang="en-US" sz="2200" dirty="0" smtClean="0">
                <a:latin typeface="Comic Sans MS" panose="030F0702030302020204" pitchFamily="66" charset="0"/>
              </a:rPr>
              <a:t>The </a:t>
            </a:r>
            <a:r>
              <a:rPr lang="en-US" sz="2200" dirty="0">
                <a:latin typeface="Comic Sans MS" panose="030F0702030302020204" pitchFamily="66" charset="0"/>
              </a:rPr>
              <a:t>course records were both set by Kenyans in 2012: Hellen </a:t>
            </a:r>
            <a:r>
              <a:rPr lang="en-US" sz="2200" dirty="0" err="1">
                <a:latin typeface="Comic Sans MS" panose="030F0702030302020204" pitchFamily="66" charset="0"/>
              </a:rPr>
              <a:t>Mugo</a:t>
            </a:r>
            <a:r>
              <a:rPr lang="en-US" sz="2200" dirty="0">
                <a:latin typeface="Comic Sans MS" panose="030F0702030302020204" pitchFamily="66" charset="0"/>
              </a:rPr>
              <a:t> ran a time of 2:29:59 while Lawrence </a:t>
            </a:r>
            <a:r>
              <a:rPr lang="en-US" sz="2200" dirty="0" err="1">
                <a:latin typeface="Comic Sans MS" panose="030F0702030302020204" pitchFamily="66" charset="0"/>
              </a:rPr>
              <a:t>Kimaiyo</a:t>
            </a:r>
            <a:r>
              <a:rPr lang="en-US" sz="2200" dirty="0">
                <a:latin typeface="Comic Sans MS" panose="030F0702030302020204" pitchFamily="66" charset="0"/>
              </a:rPr>
              <a:t> won the men's race in </a:t>
            </a:r>
            <a:r>
              <a:rPr lang="en-US" sz="2200" dirty="0" smtClean="0">
                <a:latin typeface="Comic Sans MS" panose="030F0702030302020204" pitchFamily="66" charset="0"/>
              </a:rPr>
              <a:t>2:07:01.</a:t>
            </a:r>
            <a:r>
              <a:rPr lang="sk-SK" sz="2200" dirty="0" smtClean="0">
                <a:latin typeface="Comic Sans MS" panose="030F0702030302020204" pitchFamily="66" charset="0"/>
              </a:rPr>
              <a:t> </a:t>
            </a:r>
            <a:r>
              <a:rPr lang="sk-SK" sz="2200" dirty="0" err="1" smtClean="0">
                <a:latin typeface="Comic Sans MS" panose="030F0702030302020204" pitchFamily="66" charset="0"/>
              </a:rPr>
              <a:t>Take</a:t>
            </a:r>
            <a:r>
              <a:rPr lang="sk-SK" sz="2200" dirty="0" smtClean="0">
                <a:latin typeface="Comic Sans MS" panose="030F0702030302020204" pitchFamily="66" charset="0"/>
              </a:rPr>
              <a:t> </a:t>
            </a:r>
            <a:r>
              <a:rPr lang="sk-SK" sz="2200" dirty="0">
                <a:latin typeface="Comic Sans MS" panose="030F0702030302020204" pitchFamily="66" charset="0"/>
              </a:rPr>
              <a:t>part </a:t>
            </a:r>
            <a:r>
              <a:rPr lang="sk-SK" sz="2200" dirty="0" err="1">
                <a:latin typeface="Comic Sans MS" panose="030F0702030302020204" pitchFamily="66" charset="0"/>
              </a:rPr>
              <a:t>can</a:t>
            </a:r>
            <a:r>
              <a:rPr lang="sk-SK" sz="2200" dirty="0">
                <a:latin typeface="Comic Sans MS" panose="030F0702030302020204" pitchFamily="66" charset="0"/>
              </a:rPr>
              <a:t> </a:t>
            </a:r>
            <a:r>
              <a:rPr lang="sk-SK" sz="2200" dirty="0" err="1">
                <a:latin typeface="Comic Sans MS" panose="030F0702030302020204" pitchFamily="66" charset="0"/>
              </a:rPr>
              <a:t>every</a:t>
            </a:r>
            <a:r>
              <a:rPr lang="sk-SK" sz="2200" dirty="0">
                <a:latin typeface="Comic Sans MS" panose="030F0702030302020204" pitchFamily="66" charset="0"/>
              </a:rPr>
              <a:t> person </a:t>
            </a:r>
            <a:r>
              <a:rPr lang="sk-SK" sz="2200" dirty="0" err="1">
                <a:latin typeface="Comic Sans MS" panose="030F0702030302020204" pitchFamily="66" charset="0"/>
              </a:rPr>
              <a:t>that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at</a:t>
            </a:r>
            <a:r>
              <a:rPr lang="sk-SK" sz="2200" dirty="0">
                <a:latin typeface="Comic Sans MS" panose="030F0702030302020204" pitchFamily="66" charset="0"/>
              </a:rPr>
              <a:t> </a:t>
            </a:r>
            <a:r>
              <a:rPr lang="sk-SK" sz="2200" dirty="0" err="1">
                <a:latin typeface="Comic Sans MS" panose="030F0702030302020204" pitchFamily="66" charset="0"/>
              </a:rPr>
              <a:t>least</a:t>
            </a:r>
            <a:r>
              <a:rPr lang="sk-SK" sz="2200" dirty="0">
                <a:latin typeface="Comic Sans MS" panose="030F0702030302020204" pitchFamily="66" charset="0"/>
              </a:rPr>
              <a:t> 18 </a:t>
            </a:r>
            <a:r>
              <a:rPr lang="sk-SK" sz="2200" dirty="0" err="1">
                <a:latin typeface="Comic Sans MS" panose="030F0702030302020204" pitchFamily="66" charset="0"/>
              </a:rPr>
              <a:t>years</a:t>
            </a:r>
            <a:r>
              <a:rPr lang="sk-SK" sz="2200" dirty="0">
                <a:latin typeface="Comic Sans MS" panose="030F0702030302020204" pitchFamily="66" charset="0"/>
              </a:rPr>
              <a:t> </a:t>
            </a:r>
            <a:r>
              <a:rPr lang="sk-SK" sz="2200" dirty="0" err="1">
                <a:latin typeface="Comic Sans MS" panose="030F0702030302020204" pitchFamily="66" charset="0"/>
              </a:rPr>
              <a:t>old</a:t>
            </a:r>
            <a:r>
              <a:rPr lang="sk-SK" sz="2200" dirty="0">
                <a:latin typeface="Comic Sans MS" panose="030F0702030302020204" pitchFamily="66" charset="0"/>
              </a:rPr>
              <a:t>.</a:t>
            </a:r>
          </a:p>
        </p:txBody>
      </p:sp>
      <p:pic>
        <p:nvPicPr>
          <p:cNvPr id="5" name="Obrázo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8284" y="6316960"/>
            <a:ext cx="4908332" cy="2865365"/>
          </a:xfrm>
          <a:prstGeom prst="rect">
            <a:avLst/>
          </a:prstGeom>
        </p:spPr>
      </p:pic>
      <p:pic>
        <p:nvPicPr>
          <p:cNvPr id="6" name="Obrázo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60" y="3292624"/>
            <a:ext cx="3090735" cy="4120979"/>
          </a:xfrm>
          <a:prstGeom prst="rect">
            <a:avLst/>
          </a:prstGeom>
        </p:spPr>
      </p:pic>
      <p:sp>
        <p:nvSpPr>
          <p:cNvPr id="7" name="Obdĺžnik 6"/>
          <p:cNvSpPr/>
          <p:nvPr/>
        </p:nvSpPr>
        <p:spPr>
          <a:xfrm>
            <a:off x="534756" y="8549208"/>
            <a:ext cx="2871300" cy="338554"/>
          </a:xfrm>
          <a:prstGeom prst="rect">
            <a:avLst/>
          </a:prstGeom>
        </p:spPr>
        <p:txBody>
          <a:bodyPr wrap="none">
            <a:spAutoFit/>
          </a:bodyPr>
          <a:lstStyle/>
          <a:p>
            <a:r>
              <a:rPr lang="sk-SK" sz="1600" dirty="0" err="1">
                <a:latin typeface="Comic Sans MS" panose="030F0702030302020204" pitchFamily="66" charset="0"/>
              </a:rPr>
              <a:t>Start</a:t>
            </a:r>
            <a:r>
              <a:rPr lang="sk-SK" sz="1600" dirty="0">
                <a:latin typeface="Comic Sans MS" panose="030F0702030302020204" pitchFamily="66" charset="0"/>
              </a:rPr>
              <a:t> </a:t>
            </a:r>
            <a:r>
              <a:rPr lang="sk-SK" sz="1600" dirty="0" err="1">
                <a:latin typeface="Comic Sans MS" panose="030F0702030302020204" pitchFamily="66" charset="0"/>
              </a:rPr>
              <a:t>of</a:t>
            </a:r>
            <a:r>
              <a:rPr lang="sk-SK" sz="1600" dirty="0">
                <a:latin typeface="Comic Sans MS" panose="030F0702030302020204" pitchFamily="66" charset="0"/>
              </a:rPr>
              <a:t> </a:t>
            </a:r>
            <a:r>
              <a:rPr lang="sk-SK" sz="1600" dirty="0" err="1">
                <a:latin typeface="Comic Sans MS" panose="030F0702030302020204" pitchFamily="66" charset="0"/>
              </a:rPr>
              <a:t>the</a:t>
            </a:r>
            <a:r>
              <a:rPr lang="sk-SK" sz="1600" dirty="0">
                <a:latin typeface="Comic Sans MS" panose="030F0702030302020204" pitchFamily="66" charset="0"/>
              </a:rPr>
              <a:t> 94th </a:t>
            </a:r>
            <a:r>
              <a:rPr lang="sk-SK" sz="1600" dirty="0" err="1">
                <a:latin typeface="Comic Sans MS" panose="030F0702030302020204" pitchFamily="66" charset="0"/>
              </a:rPr>
              <a:t>marathon</a:t>
            </a:r>
            <a:endParaRPr lang="sk-SK" sz="1600" dirty="0">
              <a:latin typeface="Comic Sans MS" panose="030F0702030302020204" pitchFamily="66" charset="0"/>
            </a:endParaRPr>
          </a:p>
        </p:txBody>
      </p:sp>
      <p:sp>
        <p:nvSpPr>
          <p:cNvPr id="8" name="Obdĺžnik 7"/>
          <p:cNvSpPr/>
          <p:nvPr/>
        </p:nvSpPr>
        <p:spPr>
          <a:xfrm>
            <a:off x="7294488" y="7613104"/>
            <a:ext cx="6502400" cy="584775"/>
          </a:xfrm>
          <a:prstGeom prst="rect">
            <a:avLst/>
          </a:prstGeom>
        </p:spPr>
        <p:txBody>
          <a:bodyPr>
            <a:spAutoFit/>
          </a:bodyPr>
          <a:lstStyle/>
          <a:p>
            <a:r>
              <a:rPr lang="en-US" sz="1600" dirty="0">
                <a:latin typeface="Comic Sans MS" panose="030F0702030302020204" pitchFamily="66" charset="0"/>
              </a:rPr>
              <a:t>Memorial of the </a:t>
            </a:r>
            <a:r>
              <a:rPr lang="en-US" sz="1600" dirty="0" err="1">
                <a:latin typeface="Comic Sans MS" panose="030F0702030302020204" pitchFamily="66" charset="0"/>
              </a:rPr>
              <a:t>Košice</a:t>
            </a:r>
            <a:r>
              <a:rPr lang="en-US" sz="1600" dirty="0">
                <a:latin typeface="Comic Sans MS" panose="030F0702030302020204" pitchFamily="66" charset="0"/>
              </a:rPr>
              <a:t> Peace Marathon </a:t>
            </a:r>
            <a:endParaRPr lang="sk-SK" sz="1600" dirty="0" smtClean="0">
              <a:latin typeface="Comic Sans MS" panose="030F0702030302020204" pitchFamily="66" charset="0"/>
            </a:endParaRPr>
          </a:p>
          <a:p>
            <a:r>
              <a:rPr lang="en-US" sz="1600" dirty="0" smtClean="0">
                <a:latin typeface="Comic Sans MS" panose="030F0702030302020204" pitchFamily="66" charset="0"/>
              </a:rPr>
              <a:t>at </a:t>
            </a:r>
            <a:r>
              <a:rPr lang="en-US" sz="1600" dirty="0">
                <a:latin typeface="Comic Sans MS" panose="030F0702030302020204" pitchFamily="66" charset="0"/>
              </a:rPr>
              <a:t>the Marathon Square</a:t>
            </a:r>
            <a:endParaRPr lang="sk-SK" sz="1600" dirty="0">
              <a:latin typeface="Comic Sans MS" panose="030F0702030302020204" pitchFamily="66" charset="0"/>
            </a:endParaRPr>
          </a:p>
        </p:txBody>
      </p:sp>
    </p:spTree>
    <p:extLst>
      <p:ext uri="{BB962C8B-B14F-4D97-AF65-F5344CB8AC3E}">
        <p14:creationId xmlns:p14="http://schemas.microsoft.com/office/powerpoint/2010/main" val="1798393121"/>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p:cNvSpPr txBox="1"/>
          <p:nvPr/>
        </p:nvSpPr>
        <p:spPr>
          <a:xfrm>
            <a:off x="199866" y="916360"/>
            <a:ext cx="7875554"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sk-SK" sz="7000" b="1" i="0" u="none" strike="noStrike" cap="none" spc="0" normalizeH="0" baseline="0" dirty="0" err="1" smtClean="0">
                <a:ln>
                  <a:noFill/>
                </a:ln>
                <a:solidFill>
                  <a:srgbClr val="F8F8F8"/>
                </a:solidFill>
                <a:effectLst/>
                <a:uFillTx/>
                <a:latin typeface="Comic Sans MS" panose="030F0702030302020204" pitchFamily="66" charset="0"/>
                <a:sym typeface="Palatino"/>
              </a:rPr>
              <a:t>Shopping</a:t>
            </a:r>
            <a:r>
              <a:rPr kumimoji="0" lang="sk-SK" sz="7000" b="1" i="0" u="none" strike="noStrike" cap="none" spc="0" normalizeH="0" baseline="0" dirty="0" smtClean="0">
                <a:ln>
                  <a:noFill/>
                </a:ln>
                <a:solidFill>
                  <a:srgbClr val="F8F8F8"/>
                </a:solidFill>
                <a:effectLst/>
                <a:uFillTx/>
                <a:latin typeface="Comic Sans MS" panose="030F0702030302020204" pitchFamily="66" charset="0"/>
                <a:sym typeface="Palatino"/>
              </a:rPr>
              <a:t> </a:t>
            </a:r>
            <a:r>
              <a:rPr kumimoji="0" lang="sk-SK" sz="7000" b="1" i="0" u="none" strike="noStrike" cap="none" spc="0" normalizeH="0" baseline="0" dirty="0" err="1" smtClean="0">
                <a:ln>
                  <a:noFill/>
                </a:ln>
                <a:solidFill>
                  <a:srgbClr val="F8F8F8"/>
                </a:solidFill>
                <a:effectLst/>
                <a:uFillTx/>
                <a:latin typeface="Comic Sans MS" panose="030F0702030302020204" pitchFamily="66" charset="0"/>
                <a:sym typeface="Palatino"/>
              </a:rPr>
              <a:t>centres</a:t>
            </a:r>
            <a:r>
              <a:rPr kumimoji="0" lang="sk-SK" sz="7000" b="1" i="0" u="none" strike="noStrike" cap="none" spc="0" normalizeH="0" baseline="0" dirty="0" smtClean="0">
                <a:ln>
                  <a:noFill/>
                </a:ln>
                <a:solidFill>
                  <a:srgbClr val="F8F8F8"/>
                </a:solidFill>
                <a:effectLst/>
                <a:uFillTx/>
                <a:latin typeface="Comic Sans MS" panose="030F0702030302020204" pitchFamily="66" charset="0"/>
                <a:sym typeface="Palatino"/>
              </a:rPr>
              <a:t> </a:t>
            </a:r>
            <a:endParaRPr kumimoji="0" lang="sk-SK" sz="7000" b="1" i="0" u="none" strike="noStrike" cap="none" spc="0" normalizeH="0" baseline="0" dirty="0">
              <a:ln>
                <a:noFill/>
              </a:ln>
              <a:solidFill>
                <a:srgbClr val="F8F8F8"/>
              </a:solidFill>
              <a:effectLst/>
              <a:uFillTx/>
              <a:latin typeface="Comic Sans MS" panose="030F0702030302020204" pitchFamily="66" charset="0"/>
              <a:sym typeface="Palatino"/>
            </a:endParaRPr>
          </a:p>
        </p:txBody>
      </p:sp>
      <p:sp>
        <p:nvSpPr>
          <p:cNvPr id="4" name="Obdĺžnik 3"/>
          <p:cNvSpPr/>
          <p:nvPr/>
        </p:nvSpPr>
        <p:spPr>
          <a:xfrm>
            <a:off x="5566296" y="2860576"/>
            <a:ext cx="6502400" cy="2462213"/>
          </a:xfrm>
          <a:prstGeom prst="rect">
            <a:avLst/>
          </a:prstGeom>
        </p:spPr>
        <p:txBody>
          <a:bodyPr>
            <a:spAutoFit/>
          </a:bodyPr>
          <a:lstStyle/>
          <a:p>
            <a:pPr algn="just"/>
            <a:r>
              <a:rPr lang="en-US" sz="2200" b="1" dirty="0">
                <a:latin typeface="Comic Sans MS" panose="030F0702030302020204" pitchFamily="66" charset="0"/>
              </a:rPr>
              <a:t>Atrium Optima is one of the largest shopping centers in Slovakia. There are more than 150 branded stores. For example, Office shoes, Pepe Jeans and </a:t>
            </a:r>
            <a:r>
              <a:rPr lang="en-US" sz="2200" b="1" dirty="0" err="1">
                <a:latin typeface="Comic Sans MS" panose="030F0702030302020204" pitchFamily="66" charset="0"/>
              </a:rPr>
              <a:t>Ozeta</a:t>
            </a:r>
            <a:r>
              <a:rPr lang="en-US" sz="2200" b="1" dirty="0">
                <a:latin typeface="Comic Sans MS" panose="030F0702030302020204" pitchFamily="66" charset="0"/>
              </a:rPr>
              <a:t>. There is a cinema, hairdressers, a fitness and wellness center and many other services. Each and every month there is a car show.</a:t>
            </a:r>
            <a:endParaRPr lang="sk-SK" sz="2200" b="1" dirty="0">
              <a:latin typeface="Comic Sans MS" panose="030F0702030302020204" pitchFamily="66" charset="0"/>
            </a:endParaRPr>
          </a:p>
        </p:txBody>
      </p:sp>
      <p:pic>
        <p:nvPicPr>
          <p:cNvPr id="5" name="Obrázok 4">
            <a:extLst>
              <a:ext uri="{FF2B5EF4-FFF2-40B4-BE49-F238E27FC236}">
                <a16:creationId xmlns:a16="http://schemas.microsoft.com/office/drawing/2014/main" id="{CAEA9275-BCC7-4D7E-B426-2F68EE9D9339}"/>
              </a:ext>
            </a:extLst>
          </p:cNvPr>
          <p:cNvPicPr>
            <a:picLocks noChangeAspect="1"/>
          </p:cNvPicPr>
          <p:nvPr/>
        </p:nvPicPr>
        <p:blipFill>
          <a:blip r:embed="rId2"/>
          <a:stretch>
            <a:fillRect/>
          </a:stretch>
        </p:blipFill>
        <p:spPr>
          <a:xfrm>
            <a:off x="957784" y="2802473"/>
            <a:ext cx="4180017" cy="2578418"/>
          </a:xfrm>
          <a:prstGeom prst="rect">
            <a:avLst/>
          </a:prstGeom>
        </p:spPr>
      </p:pic>
      <p:pic>
        <p:nvPicPr>
          <p:cNvPr id="6" name="Obrázok 5">
            <a:extLst>
              <a:ext uri="{FF2B5EF4-FFF2-40B4-BE49-F238E27FC236}">
                <a16:creationId xmlns:a16="http://schemas.microsoft.com/office/drawing/2014/main" id="{60CF9ECA-A4A0-41EE-A06F-CFCAF7A93535}"/>
              </a:ext>
            </a:extLst>
          </p:cNvPr>
          <p:cNvPicPr>
            <a:picLocks noChangeAspect="1"/>
          </p:cNvPicPr>
          <p:nvPr/>
        </p:nvPicPr>
        <p:blipFill>
          <a:blip r:embed="rId3"/>
          <a:stretch>
            <a:fillRect/>
          </a:stretch>
        </p:blipFill>
        <p:spPr>
          <a:xfrm>
            <a:off x="7943973" y="6211688"/>
            <a:ext cx="4443142" cy="2734240"/>
          </a:xfrm>
          <a:prstGeom prst="rect">
            <a:avLst/>
          </a:prstGeom>
        </p:spPr>
      </p:pic>
      <p:sp>
        <p:nvSpPr>
          <p:cNvPr id="7" name="Obdĺžnik 6"/>
          <p:cNvSpPr/>
          <p:nvPr/>
        </p:nvSpPr>
        <p:spPr>
          <a:xfrm>
            <a:off x="957784" y="6178425"/>
            <a:ext cx="6502400" cy="2800767"/>
          </a:xfrm>
          <a:prstGeom prst="rect">
            <a:avLst/>
          </a:prstGeom>
        </p:spPr>
        <p:txBody>
          <a:bodyPr>
            <a:spAutoFit/>
          </a:bodyPr>
          <a:lstStyle/>
          <a:p>
            <a:pPr algn="just"/>
            <a:r>
              <a:rPr lang="en-US" sz="2200" b="1" dirty="0" err="1">
                <a:latin typeface="Comic Sans MS" panose="030F0702030302020204" pitchFamily="66" charset="0"/>
              </a:rPr>
              <a:t>Aupark</a:t>
            </a:r>
            <a:r>
              <a:rPr lang="en-US" sz="2200" b="1" dirty="0">
                <a:latin typeface="Comic Sans MS" panose="030F0702030302020204" pitchFamily="66" charset="0"/>
              </a:rPr>
              <a:t> is one of the main shopping centers in </a:t>
            </a:r>
            <a:r>
              <a:rPr lang="en-US" sz="2200" b="1" dirty="0" err="1">
                <a:latin typeface="Comic Sans MS" panose="030F0702030302020204" pitchFamily="66" charset="0"/>
              </a:rPr>
              <a:t>Košice</a:t>
            </a:r>
            <a:r>
              <a:rPr lang="en-US" sz="2200" b="1" dirty="0">
                <a:latin typeface="Comic Sans MS" panose="030F0702030302020204" pitchFamily="66" charset="0"/>
              </a:rPr>
              <a:t>. It has the best </a:t>
            </a:r>
            <a:r>
              <a:rPr lang="en-US" sz="2200" b="1" dirty="0" err="1">
                <a:latin typeface="Comic Sans MS" panose="030F0702030302020204" pitchFamily="66" charset="0"/>
              </a:rPr>
              <a:t>location.It</a:t>
            </a:r>
            <a:r>
              <a:rPr lang="en-US" sz="2200" b="1" dirty="0">
                <a:latin typeface="Comic Sans MS" panose="030F0702030302020204" pitchFamily="66" charset="0"/>
              </a:rPr>
              <a:t> has the largest number of visitors daily as it is close to the railway station and the center. It is attached to a business center called </a:t>
            </a:r>
            <a:r>
              <a:rPr lang="en-US" sz="2200" b="1" dirty="0" err="1">
                <a:latin typeface="Comic Sans MS" panose="030F0702030302020204" pitchFamily="66" charset="0"/>
              </a:rPr>
              <a:t>Aupark</a:t>
            </a:r>
            <a:r>
              <a:rPr lang="en-US" sz="2200" b="1" dirty="0">
                <a:latin typeface="Comic Sans MS" panose="030F0702030302020204" pitchFamily="66" charset="0"/>
              </a:rPr>
              <a:t> Tower. There  are  lots of restaurants and various fast food restaurants, cafes, branded shops and many other services.</a:t>
            </a:r>
            <a:endParaRPr lang="sk-SK" sz="2200" b="1" dirty="0">
              <a:latin typeface="Comic Sans MS" panose="030F0702030302020204" pitchFamily="66" charset="0"/>
            </a:endParaRPr>
          </a:p>
        </p:txBody>
      </p:sp>
    </p:spTree>
    <p:extLst>
      <p:ext uri="{BB962C8B-B14F-4D97-AF65-F5344CB8AC3E}">
        <p14:creationId xmlns:p14="http://schemas.microsoft.com/office/powerpoint/2010/main" val="2472227998"/>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EF6095EC-EBAA-4BAD-8C3C-46B63D35783E}"/>
              </a:ext>
            </a:extLst>
          </p:cNvPr>
          <p:cNvPicPr>
            <a:picLocks noChangeAspect="1"/>
          </p:cNvPicPr>
          <p:nvPr/>
        </p:nvPicPr>
        <p:blipFill>
          <a:blip r:embed="rId2"/>
          <a:stretch>
            <a:fillRect/>
          </a:stretch>
        </p:blipFill>
        <p:spPr>
          <a:xfrm>
            <a:off x="1129120" y="1348408"/>
            <a:ext cx="7848872" cy="4339135"/>
          </a:xfrm>
          <a:prstGeom prst="rect">
            <a:avLst/>
          </a:prstGeom>
        </p:spPr>
      </p:pic>
      <p:sp>
        <p:nvSpPr>
          <p:cNvPr id="4" name="Obdĺžnik 3"/>
          <p:cNvSpPr/>
          <p:nvPr/>
        </p:nvSpPr>
        <p:spPr>
          <a:xfrm>
            <a:off x="4126136" y="6670610"/>
            <a:ext cx="8208912" cy="1446550"/>
          </a:xfrm>
          <a:prstGeom prst="rect">
            <a:avLst/>
          </a:prstGeom>
        </p:spPr>
        <p:txBody>
          <a:bodyPr wrap="square">
            <a:spAutoFit/>
          </a:bodyPr>
          <a:lstStyle/>
          <a:p>
            <a:pPr algn="just"/>
            <a:r>
              <a:rPr lang="en-US" sz="2200" dirty="0" err="1">
                <a:latin typeface="Comic Sans MS" panose="030F0702030302020204" pitchFamily="66" charset="0"/>
              </a:rPr>
              <a:t>Galeria</a:t>
            </a:r>
            <a:r>
              <a:rPr lang="en-US" sz="2200" dirty="0">
                <a:latin typeface="Comic Sans MS" panose="030F0702030302020204" pitchFamily="66" charset="0"/>
              </a:rPr>
              <a:t> Shopping Center a little less popular. You can eat there and there are various supermarkets. There are various nice cafes and restaurants. The best of the whole shopping center are cafes with a splendid view of </a:t>
            </a:r>
            <a:r>
              <a:rPr lang="en-US" sz="2200" dirty="0" err="1">
                <a:latin typeface="Comic Sans MS" panose="030F0702030302020204" pitchFamily="66" charset="0"/>
              </a:rPr>
              <a:t>Košice</a:t>
            </a:r>
            <a:r>
              <a:rPr lang="en-US" sz="2200" dirty="0">
                <a:latin typeface="Comic Sans MS" panose="030F0702030302020204" pitchFamily="66" charset="0"/>
              </a:rPr>
              <a:t>.</a:t>
            </a:r>
          </a:p>
        </p:txBody>
      </p:sp>
    </p:spTree>
    <p:extLst>
      <p:ext uri="{BB962C8B-B14F-4D97-AF65-F5344CB8AC3E}">
        <p14:creationId xmlns:p14="http://schemas.microsoft.com/office/powerpoint/2010/main" val="375961611"/>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307181" y="700336"/>
            <a:ext cx="5319085" cy="1169551"/>
          </a:xfrm>
          <a:prstGeom prst="rect">
            <a:avLst/>
          </a:prstGeom>
        </p:spPr>
        <p:txBody>
          <a:bodyPr wrap="none">
            <a:spAutoFit/>
          </a:bodyPr>
          <a:lstStyle/>
          <a:p>
            <a:r>
              <a:rPr lang="sk-SK" sz="7000" b="1" dirty="0" smtClean="0">
                <a:solidFill>
                  <a:srgbClr val="F8F8F8"/>
                </a:solidFill>
                <a:latin typeface="Comic Sans MS" panose="030F0702030302020204" pitchFamily="66" charset="0"/>
              </a:rPr>
              <a:t>ZOO Košice</a:t>
            </a:r>
            <a:endParaRPr lang="sk-SK" sz="7000" b="1" dirty="0">
              <a:solidFill>
                <a:srgbClr val="F8F8F8"/>
              </a:solidFill>
              <a:latin typeface="Comic Sans MS" panose="030F0702030302020204" pitchFamily="66" charset="0"/>
            </a:endParaRPr>
          </a:p>
        </p:txBody>
      </p:sp>
      <p:pic>
        <p:nvPicPr>
          <p:cNvPr id="5" name="Picture 3" descr="C:\Users\barborka\Pictures\kosice zoo\image.gif"/>
          <p:cNvPicPr>
            <a:picLocks noChangeAspect="1" noChangeArrowheads="1"/>
          </p:cNvPicPr>
          <p:nvPr/>
        </p:nvPicPr>
        <p:blipFill>
          <a:blip r:embed="rId2"/>
          <a:srcRect/>
          <a:stretch>
            <a:fillRect/>
          </a:stretch>
        </p:blipFill>
        <p:spPr bwMode="auto">
          <a:xfrm>
            <a:off x="8878664" y="821512"/>
            <a:ext cx="3542161" cy="3814634"/>
          </a:xfrm>
          <a:prstGeom prst="rect">
            <a:avLst/>
          </a:prstGeom>
          <a:noFill/>
        </p:spPr>
      </p:pic>
      <p:sp>
        <p:nvSpPr>
          <p:cNvPr id="6" name="Obdĺžnik 5"/>
          <p:cNvSpPr/>
          <p:nvPr/>
        </p:nvSpPr>
        <p:spPr>
          <a:xfrm>
            <a:off x="597744" y="2883223"/>
            <a:ext cx="7966433" cy="430887"/>
          </a:xfrm>
          <a:prstGeom prst="rect">
            <a:avLst/>
          </a:prstGeom>
        </p:spPr>
        <p:txBody>
          <a:bodyPr wrap="square">
            <a:spAutoFit/>
          </a:bodyPr>
          <a:lstStyle/>
          <a:p>
            <a:pPr algn="r"/>
            <a:r>
              <a:rPr lang="sk-SK" sz="2200" dirty="0" err="1">
                <a:latin typeface="Comic Sans MS" panose="030F0702030302020204" pitchFamily="66" charset="0"/>
              </a:rPr>
              <a:t>The</a:t>
            </a:r>
            <a:r>
              <a:rPr lang="sk-SK" sz="2200" dirty="0">
                <a:latin typeface="Comic Sans MS" panose="030F0702030302020204" pitchFamily="66" charset="0"/>
              </a:rPr>
              <a:t> ZOO in Košice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one</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largest</a:t>
            </a:r>
            <a:r>
              <a:rPr lang="sk-SK" sz="2200" dirty="0">
                <a:latin typeface="Comic Sans MS" panose="030F0702030302020204" pitchFamily="66" charset="0"/>
              </a:rPr>
              <a:t> </a:t>
            </a:r>
            <a:r>
              <a:rPr lang="sk-SK" sz="2200" dirty="0" err="1">
                <a:latin typeface="Comic Sans MS" panose="030F0702030302020204" pitchFamily="66" charset="0"/>
              </a:rPr>
              <a:t>ZOOs</a:t>
            </a:r>
            <a:r>
              <a:rPr lang="sk-SK" sz="2200" dirty="0">
                <a:latin typeface="Comic Sans MS" panose="030F0702030302020204" pitchFamily="66" charset="0"/>
              </a:rPr>
              <a:t> in Slovakia.</a:t>
            </a:r>
          </a:p>
        </p:txBody>
      </p:sp>
      <p:pic>
        <p:nvPicPr>
          <p:cNvPr id="7" name="Picture 4" descr="C:\Users\barborka\Pictures\kosice zoo\zoo_kosice_plan2010.jpg"/>
          <p:cNvPicPr>
            <a:picLocks noChangeAspect="1" noChangeArrowheads="1"/>
          </p:cNvPicPr>
          <p:nvPr/>
        </p:nvPicPr>
        <p:blipFill>
          <a:blip r:embed="rId3"/>
          <a:srcRect/>
          <a:stretch>
            <a:fillRect/>
          </a:stretch>
        </p:blipFill>
        <p:spPr bwMode="auto">
          <a:xfrm>
            <a:off x="1461840" y="3724672"/>
            <a:ext cx="6120680" cy="5264084"/>
          </a:xfrm>
          <a:prstGeom prst="rect">
            <a:avLst/>
          </a:prstGeom>
          <a:noFill/>
        </p:spPr>
      </p:pic>
    </p:spTree>
    <p:extLst>
      <p:ext uri="{BB962C8B-B14F-4D97-AF65-F5344CB8AC3E}">
        <p14:creationId xmlns:p14="http://schemas.microsoft.com/office/powerpoint/2010/main" val="1812577334"/>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2171080" y="1133545"/>
            <a:ext cx="8363768" cy="430887"/>
          </a:xfrm>
          <a:prstGeom prst="rect">
            <a:avLst/>
          </a:prstGeom>
        </p:spPr>
        <p:txBody>
          <a:bodyPr wrap="square">
            <a:spAutoFit/>
          </a:bodyPr>
          <a:lstStyle/>
          <a:p>
            <a:r>
              <a:rPr lang="sk-SK" sz="2200" dirty="0" err="1">
                <a:latin typeface="Comic Sans MS" panose="030F0702030302020204" pitchFamily="66" charset="0"/>
              </a:rPr>
              <a:t>This</a:t>
            </a:r>
            <a:r>
              <a:rPr lang="sk-SK" sz="2200" dirty="0">
                <a:latin typeface="Comic Sans MS" panose="030F0702030302020204" pitchFamily="66" charset="0"/>
              </a:rPr>
              <a:t> zoo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located</a:t>
            </a:r>
            <a:r>
              <a:rPr lang="sk-SK" sz="2200" dirty="0">
                <a:latin typeface="Comic Sans MS" panose="030F0702030302020204" pitchFamily="66" charset="0"/>
              </a:rPr>
              <a:t> in </a:t>
            </a:r>
            <a:r>
              <a:rPr lang="sk-SK" sz="2200" dirty="0" err="1">
                <a:latin typeface="Comic Sans MS" panose="030F0702030302020204" pitchFamily="66" charset="0"/>
              </a:rPr>
              <a:t>Kvečany,covers</a:t>
            </a:r>
            <a:r>
              <a:rPr lang="sk-SK" sz="2200" dirty="0">
                <a:latin typeface="Comic Sans MS" panose="030F0702030302020204" pitchFamily="66" charset="0"/>
              </a:rPr>
              <a:t> </a:t>
            </a:r>
            <a:r>
              <a:rPr lang="sk-SK" sz="2200" dirty="0" err="1">
                <a:latin typeface="Comic Sans MS" panose="030F0702030302020204" pitchFamily="66" charset="0"/>
              </a:rPr>
              <a:t>an</a:t>
            </a:r>
            <a:r>
              <a:rPr lang="sk-SK" sz="2200" dirty="0">
                <a:latin typeface="Comic Sans MS" panose="030F0702030302020204" pitchFamily="66" charset="0"/>
              </a:rPr>
              <a:t> </a:t>
            </a:r>
            <a:r>
              <a:rPr lang="sk-SK" sz="2200" dirty="0" err="1">
                <a:latin typeface="Comic Sans MS" panose="030F0702030302020204" pitchFamily="66" charset="0"/>
              </a:rPr>
              <a:t>area</a:t>
            </a:r>
            <a:r>
              <a:rPr lang="sk-SK" sz="2200" dirty="0">
                <a:latin typeface="Comic Sans MS" panose="030F0702030302020204" pitchFamily="66" charset="0"/>
              </a:rPr>
              <a:t> 228 </a:t>
            </a:r>
            <a:r>
              <a:rPr lang="sk-SK" sz="2200" dirty="0" err="1">
                <a:latin typeface="Comic Sans MS" panose="030F0702030302020204" pitchFamily="66" charset="0"/>
              </a:rPr>
              <a:t>hectares</a:t>
            </a:r>
            <a:r>
              <a:rPr lang="sk-SK" sz="2200" dirty="0">
                <a:latin typeface="Comic Sans MS" panose="030F0702030302020204" pitchFamily="66" charset="0"/>
              </a:rPr>
              <a:t>.</a:t>
            </a:r>
          </a:p>
        </p:txBody>
      </p:sp>
      <p:pic>
        <p:nvPicPr>
          <p:cNvPr id="4" name="Picture 2" descr="C:\Users\barborka\Pictures\kosice zoo\ma_jpg.jpg"/>
          <p:cNvPicPr>
            <a:picLocks noChangeAspect="1" noChangeArrowheads="1"/>
          </p:cNvPicPr>
          <p:nvPr/>
        </p:nvPicPr>
        <p:blipFill>
          <a:blip r:embed="rId2" cstate="print"/>
          <a:srcRect/>
          <a:stretch>
            <a:fillRect/>
          </a:stretch>
        </p:blipFill>
        <p:spPr bwMode="auto">
          <a:xfrm>
            <a:off x="1317824" y="2356520"/>
            <a:ext cx="10421837" cy="5692367"/>
          </a:xfrm>
          <a:prstGeom prst="rect">
            <a:avLst/>
          </a:prstGeom>
          <a:noFill/>
        </p:spPr>
      </p:pic>
    </p:spTree>
    <p:extLst>
      <p:ext uri="{BB962C8B-B14F-4D97-AF65-F5344CB8AC3E}">
        <p14:creationId xmlns:p14="http://schemas.microsoft.com/office/powerpoint/2010/main" val="2268773625"/>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792088" y="1435512"/>
            <a:ext cx="6502400" cy="1785104"/>
          </a:xfrm>
          <a:prstGeom prst="rect">
            <a:avLst/>
          </a:prstGeom>
        </p:spPr>
        <p:txBody>
          <a:bodyPr>
            <a:spAutoFit/>
          </a:bodyPr>
          <a:lstStyle/>
          <a:p>
            <a:pPr algn="just"/>
            <a:r>
              <a:rPr lang="sk-SK" sz="2200" dirty="0" err="1">
                <a:latin typeface="Comic Sans MS" panose="030F0702030302020204" pitchFamily="66" charset="0"/>
              </a:rPr>
              <a:t>Currently</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zoo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home</a:t>
            </a:r>
            <a:r>
              <a:rPr lang="sk-SK" sz="2200" dirty="0">
                <a:latin typeface="Comic Sans MS" panose="030F0702030302020204" pitchFamily="66" charset="0"/>
              </a:rPr>
              <a:t> to 142 </a:t>
            </a:r>
            <a:r>
              <a:rPr lang="sk-SK" sz="2200" dirty="0" err="1">
                <a:latin typeface="Comic Sans MS" panose="030F0702030302020204" pitchFamily="66" charset="0"/>
              </a:rPr>
              <a:t>species</a:t>
            </a:r>
            <a:r>
              <a:rPr lang="sk-SK" sz="2200" dirty="0">
                <a:latin typeface="Comic Sans MS" panose="030F0702030302020204" pitchFamily="66" charset="0"/>
              </a:rPr>
              <a:t>, and </a:t>
            </a:r>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also</a:t>
            </a:r>
            <a:r>
              <a:rPr lang="sk-SK" sz="2200" dirty="0">
                <a:latin typeface="Comic Sans MS" panose="030F0702030302020204" pitchFamily="66" charset="0"/>
              </a:rPr>
              <a:t> </a:t>
            </a:r>
            <a:r>
              <a:rPr lang="sk-SK" sz="2200" dirty="0" err="1">
                <a:latin typeface="Comic Sans MS" panose="030F0702030302020204" pitchFamily="66" charset="0"/>
              </a:rPr>
              <a:t>includes</a:t>
            </a:r>
            <a:r>
              <a:rPr lang="sk-SK" sz="2200" dirty="0">
                <a:latin typeface="Comic Sans MS" panose="030F0702030302020204" pitchFamily="66" charset="0"/>
              </a:rPr>
              <a:t> </a:t>
            </a:r>
            <a:r>
              <a:rPr lang="sk-SK" sz="2200" dirty="0" err="1">
                <a:latin typeface="Comic Sans MS" panose="030F0702030302020204" pitchFamily="66" charset="0"/>
              </a:rPr>
              <a:t>Slovakia's</a:t>
            </a:r>
            <a:r>
              <a:rPr lang="sk-SK" sz="2200" dirty="0">
                <a:latin typeface="Comic Sans MS" panose="030F0702030302020204" pitchFamily="66" charset="0"/>
              </a:rPr>
              <a:t> </a:t>
            </a:r>
            <a:r>
              <a:rPr lang="sk-SK" sz="2200" b="1" dirty="0" err="1">
                <a:latin typeface="Comic Sans MS" panose="030F0702030302020204" pitchFamily="66" charset="0"/>
              </a:rPr>
              <a:t>largest</a:t>
            </a:r>
            <a:r>
              <a:rPr lang="sk-SK" sz="2200" b="1" dirty="0">
                <a:latin typeface="Comic Sans MS" panose="030F0702030302020204" pitchFamily="66" charset="0"/>
              </a:rPr>
              <a:t> </a:t>
            </a:r>
            <a:r>
              <a:rPr lang="sk-SK" sz="2200" b="1" dirty="0" err="1">
                <a:latin typeface="Comic Sans MS" panose="030F0702030302020204" pitchFamily="66" charset="0"/>
              </a:rPr>
              <a:t>aviary</a:t>
            </a:r>
            <a:r>
              <a:rPr lang="sk-SK" sz="2200" b="1" dirty="0">
                <a:latin typeface="Comic Sans MS" panose="030F0702030302020204" pitchFamily="66" charset="0"/>
              </a:rPr>
              <a:t>.</a:t>
            </a:r>
            <a:endParaRPr lang="sk-SK" sz="2200" dirty="0">
              <a:latin typeface="Comic Sans MS" panose="030F0702030302020204" pitchFamily="66" charset="0"/>
            </a:endParaRPr>
          </a:p>
          <a:p>
            <a:pPr algn="just"/>
            <a:r>
              <a:rPr lang="sk-SK" sz="2200" dirty="0" err="1">
                <a:latin typeface="Comic Sans MS" panose="030F0702030302020204" pitchFamily="66" charset="0"/>
              </a:rPr>
              <a:t>As</a:t>
            </a:r>
            <a:r>
              <a:rPr lang="sk-SK" sz="2200" dirty="0">
                <a:latin typeface="Comic Sans MS" panose="030F0702030302020204" pitchFamily="66" charset="0"/>
              </a:rPr>
              <a:t> </a:t>
            </a:r>
            <a:r>
              <a:rPr lang="sk-SK" sz="2200" dirty="0" err="1">
                <a:latin typeface="Comic Sans MS" panose="030F0702030302020204" pitchFamily="66" charset="0"/>
              </a:rPr>
              <a:t>Slovakia's</a:t>
            </a:r>
            <a:r>
              <a:rPr lang="sk-SK" sz="2200" dirty="0">
                <a:latin typeface="Comic Sans MS" panose="030F0702030302020204" pitchFamily="66" charset="0"/>
              </a:rPr>
              <a:t> </a:t>
            </a:r>
            <a:r>
              <a:rPr lang="sk-SK" sz="2200" dirty="0" err="1">
                <a:latin typeface="Comic Sans MS" panose="030F0702030302020204" pitchFamily="66" charset="0"/>
              </a:rPr>
              <a:t>only</a:t>
            </a:r>
            <a:r>
              <a:rPr lang="sk-SK" sz="2200" dirty="0">
                <a:latin typeface="Comic Sans MS" panose="030F0702030302020204" pitchFamily="66" charset="0"/>
              </a:rPr>
              <a:t> zoo, </a:t>
            </a:r>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features</a:t>
            </a:r>
            <a:r>
              <a:rPr lang="sk-SK" sz="2200" dirty="0">
                <a:latin typeface="Comic Sans MS" panose="030F0702030302020204" pitchFamily="66" charset="0"/>
              </a:rPr>
              <a:t> a </a:t>
            </a:r>
            <a:r>
              <a:rPr lang="sk-SK" sz="2200" b="1" dirty="0" err="1">
                <a:latin typeface="Comic Sans MS" panose="030F0702030302020204" pitchFamily="66" charset="0"/>
              </a:rPr>
              <a:t>botanical</a:t>
            </a:r>
            <a:r>
              <a:rPr lang="sk-SK" sz="2200" b="1" dirty="0">
                <a:latin typeface="Comic Sans MS" panose="030F0702030302020204" pitchFamily="66" charset="0"/>
              </a:rPr>
              <a:t> </a:t>
            </a:r>
            <a:r>
              <a:rPr lang="sk-SK" sz="2200" b="1" dirty="0" err="1">
                <a:latin typeface="Comic Sans MS" panose="030F0702030302020204" pitchFamily="66" charset="0"/>
              </a:rPr>
              <a:t>instructive</a:t>
            </a:r>
            <a:r>
              <a:rPr lang="sk-SK" sz="2200" b="1" dirty="0">
                <a:latin typeface="Comic Sans MS" panose="030F0702030302020204" pitchFamily="66" charset="0"/>
              </a:rPr>
              <a:t> </a:t>
            </a:r>
            <a:r>
              <a:rPr lang="sk-SK" sz="2200" b="1" dirty="0" err="1">
                <a:latin typeface="Comic Sans MS" panose="030F0702030302020204" pitchFamily="66" charset="0"/>
              </a:rPr>
              <a:t>path</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ZOO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also</a:t>
            </a:r>
            <a:r>
              <a:rPr lang="sk-SK" sz="2200" dirty="0">
                <a:latin typeface="Comic Sans MS" panose="030F0702030302020204" pitchFamily="66" charset="0"/>
              </a:rPr>
              <a:t> </a:t>
            </a:r>
            <a:r>
              <a:rPr lang="sk-SK" sz="2200" dirty="0" err="1">
                <a:latin typeface="Comic Sans MS" panose="030F0702030302020204" pitchFamily="66" charset="0"/>
              </a:rPr>
              <a:t>successful</a:t>
            </a:r>
            <a:r>
              <a:rPr lang="sk-SK" sz="2200" dirty="0">
                <a:latin typeface="Comic Sans MS" panose="030F0702030302020204" pitchFamily="66" charset="0"/>
              </a:rPr>
              <a:t> in </a:t>
            </a:r>
            <a:r>
              <a:rPr lang="sk-SK" sz="2200" dirty="0" err="1">
                <a:latin typeface="Comic Sans MS" panose="030F0702030302020204" pitchFamily="66" charset="0"/>
              </a:rPr>
              <a:t>horse</a:t>
            </a:r>
            <a:r>
              <a:rPr lang="sk-SK" sz="2200" dirty="0">
                <a:latin typeface="Comic Sans MS" panose="030F0702030302020204" pitchFamily="66" charset="0"/>
              </a:rPr>
              <a:t> </a:t>
            </a:r>
            <a:r>
              <a:rPr lang="sk-SK" sz="2200" dirty="0" err="1">
                <a:latin typeface="Comic Sans MS" panose="030F0702030302020204" pitchFamily="66" charset="0"/>
              </a:rPr>
              <a:t>breeding</a:t>
            </a:r>
            <a:r>
              <a:rPr lang="sk-SK" sz="2200" dirty="0">
                <a:latin typeface="Comic Sans MS" panose="030F0702030302020204" pitchFamily="66" charset="0"/>
              </a:rPr>
              <a:t>.</a:t>
            </a:r>
          </a:p>
        </p:txBody>
      </p:sp>
      <p:pic>
        <p:nvPicPr>
          <p:cNvPr id="4" name="Picture 4" descr="C:\Users\barborka\Pictures\kosice zoo\37983524.jpg"/>
          <p:cNvPicPr>
            <a:picLocks noChangeAspect="1" noChangeArrowheads="1"/>
          </p:cNvPicPr>
          <p:nvPr/>
        </p:nvPicPr>
        <p:blipFill>
          <a:blip r:embed="rId2"/>
          <a:srcRect/>
          <a:stretch>
            <a:fillRect/>
          </a:stretch>
        </p:blipFill>
        <p:spPr bwMode="auto">
          <a:xfrm>
            <a:off x="7870552" y="1060376"/>
            <a:ext cx="4486176" cy="2523474"/>
          </a:xfrm>
          <a:prstGeom prst="rect">
            <a:avLst/>
          </a:prstGeom>
          <a:noFill/>
        </p:spPr>
      </p:pic>
      <p:pic>
        <p:nvPicPr>
          <p:cNvPr id="5" name="Picture 2" descr="C:\Users\barborka\Pictures\kosice zoo\49.jpg"/>
          <p:cNvPicPr>
            <a:picLocks noChangeAspect="1" noChangeArrowheads="1"/>
          </p:cNvPicPr>
          <p:nvPr/>
        </p:nvPicPr>
        <p:blipFill>
          <a:blip r:embed="rId3"/>
          <a:srcRect/>
          <a:stretch>
            <a:fillRect/>
          </a:stretch>
        </p:blipFill>
        <p:spPr bwMode="auto">
          <a:xfrm>
            <a:off x="885776" y="5164832"/>
            <a:ext cx="3531754" cy="3643593"/>
          </a:xfrm>
          <a:prstGeom prst="rect">
            <a:avLst/>
          </a:prstGeom>
          <a:noFill/>
        </p:spPr>
      </p:pic>
      <p:pic>
        <p:nvPicPr>
          <p:cNvPr id="6" name="Picture 3" descr="C:\Users\barborka\Pictures\kosice zoo\58.jpg"/>
          <p:cNvPicPr>
            <a:picLocks noChangeAspect="1" noChangeArrowheads="1"/>
          </p:cNvPicPr>
          <p:nvPr/>
        </p:nvPicPr>
        <p:blipFill>
          <a:blip r:embed="rId4"/>
          <a:srcRect/>
          <a:stretch>
            <a:fillRect/>
          </a:stretch>
        </p:blipFill>
        <p:spPr bwMode="auto">
          <a:xfrm>
            <a:off x="5288261" y="3879714"/>
            <a:ext cx="4082254" cy="5173550"/>
          </a:xfrm>
          <a:prstGeom prst="rect">
            <a:avLst/>
          </a:prstGeom>
          <a:noFill/>
        </p:spPr>
      </p:pic>
    </p:spTree>
    <p:extLst>
      <p:ext uri="{BB962C8B-B14F-4D97-AF65-F5344CB8AC3E}">
        <p14:creationId xmlns:p14="http://schemas.microsoft.com/office/powerpoint/2010/main" val="1136066111"/>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1010920" y="1435512"/>
            <a:ext cx="6502400" cy="1785104"/>
          </a:xfrm>
          <a:prstGeom prst="rect">
            <a:avLst/>
          </a:prstGeom>
        </p:spPr>
        <p:txBody>
          <a:bodyPr>
            <a:spAutoFit/>
          </a:bodyPr>
          <a:lstStyle/>
          <a:p>
            <a:pPr algn="just"/>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best</a:t>
            </a:r>
            <a:r>
              <a:rPr lang="sk-SK" sz="2200" dirty="0">
                <a:latin typeface="Comic Sans MS" panose="030F0702030302020204" pitchFamily="66" charset="0"/>
              </a:rPr>
              <a:t> </a:t>
            </a:r>
            <a:r>
              <a:rPr lang="sk-SK" sz="2200" dirty="0" err="1">
                <a:latin typeface="Comic Sans MS" panose="030F0702030302020204" pitchFamily="66" charset="0"/>
              </a:rPr>
              <a:t>thing</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that</a:t>
            </a:r>
            <a:r>
              <a:rPr lang="sk-SK" sz="2200" dirty="0">
                <a:latin typeface="Comic Sans MS" panose="030F0702030302020204" pitchFamily="66" charset="0"/>
              </a:rPr>
              <a:t> </a:t>
            </a:r>
            <a:r>
              <a:rPr lang="sk-SK" sz="2200" dirty="0" err="1">
                <a:latin typeface="Comic Sans MS" panose="030F0702030302020204" pitchFamily="66" charset="0"/>
              </a:rPr>
              <a:t>you</a:t>
            </a:r>
            <a:r>
              <a:rPr lang="sk-SK" sz="2200" dirty="0">
                <a:latin typeface="Comic Sans MS" panose="030F0702030302020204" pitchFamily="66" charset="0"/>
              </a:rPr>
              <a:t> </a:t>
            </a:r>
            <a:r>
              <a:rPr lang="sk-SK" sz="2200" dirty="0" err="1">
                <a:latin typeface="Comic Sans MS" panose="030F0702030302020204" pitchFamily="66" charset="0"/>
              </a:rPr>
              <a:t>have</a:t>
            </a:r>
            <a:r>
              <a:rPr lang="sk-SK" sz="2200" dirty="0">
                <a:latin typeface="Comic Sans MS" panose="030F0702030302020204" pitchFamily="66" charset="0"/>
              </a:rPr>
              <a:t> </a:t>
            </a:r>
            <a:r>
              <a:rPr lang="sk-SK" sz="2200" dirty="0" err="1">
                <a:latin typeface="Comic Sans MS" panose="030F0702030302020204" pitchFamily="66" charset="0"/>
              </a:rPr>
              <a:t>food</a:t>
            </a:r>
            <a:r>
              <a:rPr lang="sk-SK" sz="2200" dirty="0">
                <a:latin typeface="Comic Sans MS" panose="030F0702030302020204" pitchFamily="66" charset="0"/>
              </a:rPr>
              <a:t> </a:t>
            </a:r>
            <a:r>
              <a:rPr lang="sk-SK" sz="2200" dirty="0" err="1" smtClean="0">
                <a:latin typeface="Comic Sans MS" panose="030F0702030302020204" pitchFamily="66" charset="0"/>
              </a:rPr>
              <a:t>everywhere</a:t>
            </a:r>
            <a:r>
              <a:rPr lang="sk-SK" sz="2200" dirty="0" smtClean="0">
                <a:latin typeface="Comic Sans MS" panose="030F0702030302020204" pitchFamily="66" charset="0"/>
              </a:rPr>
              <a:t>  ( </a:t>
            </a:r>
            <a:r>
              <a:rPr lang="sk-SK" sz="2200" dirty="0" err="1">
                <a:latin typeface="Comic Sans MS" panose="030F0702030302020204" pitchFamily="66" charset="0"/>
              </a:rPr>
              <a:t>fries</a:t>
            </a:r>
            <a:r>
              <a:rPr lang="sk-SK" sz="2200" dirty="0">
                <a:latin typeface="Comic Sans MS" panose="030F0702030302020204" pitchFamily="66" charset="0"/>
              </a:rPr>
              <a:t>, </a:t>
            </a:r>
            <a:r>
              <a:rPr lang="sk-SK" sz="2200" dirty="0" err="1">
                <a:latin typeface="Comic Sans MS" panose="030F0702030302020204" pitchFamily="66" charset="0"/>
              </a:rPr>
              <a:t>hamburgers</a:t>
            </a:r>
            <a:r>
              <a:rPr lang="sk-SK" sz="2200" dirty="0">
                <a:latin typeface="Comic Sans MS" panose="030F0702030302020204" pitchFamily="66" charset="0"/>
              </a:rPr>
              <a:t>, </a:t>
            </a:r>
            <a:r>
              <a:rPr lang="sk-SK" sz="2200" dirty="0" err="1">
                <a:latin typeface="Comic Sans MS" panose="030F0702030302020204" pitchFamily="66" charset="0"/>
              </a:rPr>
              <a:t>kebap</a:t>
            </a:r>
            <a:r>
              <a:rPr lang="sk-SK" sz="2200" dirty="0">
                <a:latin typeface="Comic Sans MS" panose="030F0702030302020204" pitchFamily="66" charset="0"/>
              </a:rPr>
              <a:t>, </a:t>
            </a:r>
            <a:r>
              <a:rPr lang="sk-SK" sz="2200" dirty="0" err="1">
                <a:latin typeface="Comic Sans MS" panose="030F0702030302020204" pitchFamily="66" charset="0"/>
              </a:rPr>
              <a:t>icecream</a:t>
            </a:r>
            <a:r>
              <a:rPr lang="sk-SK" sz="2200" dirty="0">
                <a:latin typeface="Comic Sans MS" panose="030F0702030302020204" pitchFamily="66" charset="0"/>
              </a:rPr>
              <a:t>, </a:t>
            </a:r>
            <a:r>
              <a:rPr lang="sk-SK" sz="2200" dirty="0" err="1">
                <a:latin typeface="Comic Sans MS" panose="030F0702030302020204" pitchFamily="66" charset="0"/>
              </a:rPr>
              <a:t>pancakes</a:t>
            </a:r>
            <a:r>
              <a:rPr lang="sk-SK" sz="2200" dirty="0">
                <a:latin typeface="Comic Sans MS" panose="030F0702030302020204" pitchFamily="66" charset="0"/>
              </a:rPr>
              <a:t>, </a:t>
            </a:r>
            <a:r>
              <a:rPr lang="sk-SK" sz="2200" dirty="0" err="1">
                <a:latin typeface="Comic Sans MS" panose="030F0702030302020204" pitchFamily="66" charset="0"/>
              </a:rPr>
              <a:t>coffie</a:t>
            </a:r>
            <a:r>
              <a:rPr lang="sk-SK" sz="2200" dirty="0">
                <a:latin typeface="Comic Sans MS" panose="030F0702030302020204" pitchFamily="66" charset="0"/>
              </a:rPr>
              <a:t>...)</a:t>
            </a:r>
          </a:p>
          <a:p>
            <a:pPr algn="just"/>
            <a:r>
              <a:rPr lang="sk-SK" sz="2200" dirty="0" err="1">
                <a:latin typeface="Comic Sans MS" panose="030F0702030302020204" pitchFamily="66" charset="0"/>
              </a:rPr>
              <a:t>You</a:t>
            </a:r>
            <a:r>
              <a:rPr lang="sk-SK" sz="2200" dirty="0">
                <a:latin typeface="Comic Sans MS" panose="030F0702030302020204" pitchFamily="66" charset="0"/>
              </a:rPr>
              <a:t> </a:t>
            </a:r>
            <a:r>
              <a:rPr lang="sk-SK" sz="2200" dirty="0" err="1">
                <a:latin typeface="Comic Sans MS" panose="030F0702030302020204" pitchFamily="66" charset="0"/>
              </a:rPr>
              <a:t>can</a:t>
            </a:r>
            <a:r>
              <a:rPr lang="sk-SK" sz="2200" dirty="0">
                <a:latin typeface="Comic Sans MS" panose="030F0702030302020204" pitchFamily="66" charset="0"/>
              </a:rPr>
              <a:t> </a:t>
            </a:r>
            <a:r>
              <a:rPr lang="sk-SK" sz="2200" dirty="0" err="1">
                <a:latin typeface="Comic Sans MS" panose="030F0702030302020204" pitchFamily="66" charset="0"/>
              </a:rPr>
              <a:t>buy</a:t>
            </a:r>
            <a:r>
              <a:rPr lang="sk-SK" sz="2200" dirty="0">
                <a:latin typeface="Comic Sans MS" panose="030F0702030302020204" pitchFamily="66" charset="0"/>
              </a:rPr>
              <a:t> som </a:t>
            </a:r>
            <a:r>
              <a:rPr lang="sk-SK" sz="2200" dirty="0" err="1">
                <a:latin typeface="Comic Sans MS" panose="030F0702030302020204" pitchFamily="66" charset="0"/>
              </a:rPr>
              <a:t>food</a:t>
            </a:r>
            <a:r>
              <a:rPr lang="sk-SK" sz="2200" dirty="0">
                <a:latin typeface="Comic Sans MS" panose="030F0702030302020204" pitchFamily="66" charset="0"/>
              </a:rPr>
              <a:t> </a:t>
            </a:r>
            <a:r>
              <a:rPr lang="sk-SK" sz="2200" dirty="0" err="1">
                <a:latin typeface="Comic Sans MS" panose="030F0702030302020204" pitchFamily="66" charset="0"/>
              </a:rPr>
              <a:t>for</a:t>
            </a:r>
            <a:r>
              <a:rPr lang="sk-SK" sz="2200" dirty="0">
                <a:latin typeface="Comic Sans MS" panose="030F0702030302020204" pitchFamily="66" charset="0"/>
              </a:rPr>
              <a:t> </a:t>
            </a:r>
            <a:r>
              <a:rPr lang="sk-SK" sz="2200" dirty="0" err="1">
                <a:latin typeface="Comic Sans MS" panose="030F0702030302020204" pitchFamily="66" charset="0"/>
              </a:rPr>
              <a:t>animals</a:t>
            </a:r>
            <a:r>
              <a:rPr lang="sk-SK" sz="2200" dirty="0">
                <a:latin typeface="Comic Sans MS" panose="030F0702030302020204" pitchFamily="66" charset="0"/>
              </a:rPr>
              <a:t> in </a:t>
            </a:r>
            <a:r>
              <a:rPr lang="sk-SK" sz="2200" dirty="0" err="1">
                <a:latin typeface="Comic Sans MS" panose="030F0702030302020204" pitchFamily="66" charset="0"/>
              </a:rPr>
              <a:t>automats</a:t>
            </a:r>
            <a:r>
              <a:rPr lang="sk-SK" sz="2200" dirty="0">
                <a:latin typeface="Comic Sans MS" panose="030F0702030302020204" pitchFamily="66" charset="0"/>
              </a:rPr>
              <a:t> and </a:t>
            </a:r>
            <a:r>
              <a:rPr lang="sk-SK" sz="2200" dirty="0" err="1">
                <a:latin typeface="Comic Sans MS" panose="030F0702030302020204" pitchFamily="66" charset="0"/>
              </a:rPr>
              <a:t>you</a:t>
            </a:r>
            <a:r>
              <a:rPr lang="sk-SK" sz="2200" dirty="0">
                <a:latin typeface="Comic Sans MS" panose="030F0702030302020204" pitchFamily="66" charset="0"/>
              </a:rPr>
              <a:t> </a:t>
            </a:r>
            <a:r>
              <a:rPr lang="sk-SK" sz="2200" dirty="0" err="1">
                <a:latin typeface="Comic Sans MS" panose="030F0702030302020204" pitchFamily="66" charset="0"/>
              </a:rPr>
              <a:t>can</a:t>
            </a:r>
            <a:r>
              <a:rPr lang="sk-SK" sz="2200" dirty="0">
                <a:latin typeface="Comic Sans MS" panose="030F0702030302020204" pitchFamily="66" charset="0"/>
              </a:rPr>
              <a:t> </a:t>
            </a:r>
            <a:r>
              <a:rPr lang="sk-SK" sz="2200" dirty="0" err="1">
                <a:latin typeface="Comic Sans MS" panose="030F0702030302020204" pitchFamily="66" charset="0"/>
              </a:rPr>
              <a:t>feed</a:t>
            </a:r>
            <a:r>
              <a:rPr lang="sk-SK" sz="2200" dirty="0">
                <a:latin typeface="Comic Sans MS" panose="030F0702030302020204" pitchFamily="66" charset="0"/>
              </a:rPr>
              <a:t> </a:t>
            </a:r>
            <a:r>
              <a:rPr lang="sk-SK" sz="2200" dirty="0" err="1">
                <a:latin typeface="Comic Sans MS" panose="030F0702030302020204" pitchFamily="66" charset="0"/>
              </a:rPr>
              <a:t>some</a:t>
            </a:r>
            <a:r>
              <a:rPr lang="sk-SK" sz="2200" dirty="0">
                <a:latin typeface="Comic Sans MS" panose="030F0702030302020204" pitchFamily="66" charset="0"/>
              </a:rPr>
              <a:t> </a:t>
            </a:r>
            <a:r>
              <a:rPr lang="sk-SK" sz="2200" dirty="0" err="1">
                <a:latin typeface="Comic Sans MS" panose="030F0702030302020204" pitchFamily="66" charset="0"/>
              </a:rPr>
              <a:t>animals</a:t>
            </a:r>
            <a:r>
              <a:rPr lang="sk-SK" sz="2200" dirty="0">
                <a:latin typeface="Comic Sans MS" panose="030F0702030302020204" pitchFamily="66" charset="0"/>
              </a:rPr>
              <a:t>.</a:t>
            </a:r>
          </a:p>
        </p:txBody>
      </p:sp>
      <p:pic>
        <p:nvPicPr>
          <p:cNvPr id="4" name="Picture 2" descr="C:\Users\barborka\Pictures\kosice zoo\images.jpg"/>
          <p:cNvPicPr>
            <a:picLocks noChangeAspect="1" noChangeArrowheads="1"/>
          </p:cNvPicPr>
          <p:nvPr/>
        </p:nvPicPr>
        <p:blipFill>
          <a:blip r:embed="rId2"/>
          <a:srcRect/>
          <a:stretch>
            <a:fillRect/>
          </a:stretch>
        </p:blipFill>
        <p:spPr bwMode="auto">
          <a:xfrm>
            <a:off x="8158584" y="1125885"/>
            <a:ext cx="3987282" cy="3002008"/>
          </a:xfrm>
          <a:prstGeom prst="rect">
            <a:avLst/>
          </a:prstGeom>
          <a:noFill/>
        </p:spPr>
      </p:pic>
      <p:pic>
        <p:nvPicPr>
          <p:cNvPr id="5" name="Picture 3" descr="C:\Users\barborka\Pictures\kosice zoo\Košice_ZOO_16.jpg"/>
          <p:cNvPicPr>
            <a:picLocks noChangeAspect="1" noChangeArrowheads="1"/>
          </p:cNvPicPr>
          <p:nvPr/>
        </p:nvPicPr>
        <p:blipFill>
          <a:blip r:embed="rId3" cstate="print"/>
          <a:srcRect/>
          <a:stretch>
            <a:fillRect/>
          </a:stretch>
        </p:blipFill>
        <p:spPr bwMode="auto">
          <a:xfrm>
            <a:off x="1045488" y="4271909"/>
            <a:ext cx="5606605" cy="4205291"/>
          </a:xfrm>
          <a:prstGeom prst="rect">
            <a:avLst/>
          </a:prstGeom>
          <a:noFill/>
        </p:spPr>
      </p:pic>
      <p:pic>
        <p:nvPicPr>
          <p:cNvPr id="6" name="Picture 4" descr="C:\Users\barborka\Pictures\kosice zoo\zoo-kosice-tiger-vianoce-676x450.jpg"/>
          <p:cNvPicPr>
            <a:picLocks noChangeAspect="1" noChangeArrowheads="1"/>
          </p:cNvPicPr>
          <p:nvPr/>
        </p:nvPicPr>
        <p:blipFill>
          <a:blip r:embed="rId4"/>
          <a:srcRect/>
          <a:stretch>
            <a:fillRect/>
          </a:stretch>
        </p:blipFill>
        <p:spPr bwMode="auto">
          <a:xfrm>
            <a:off x="7227802" y="5101267"/>
            <a:ext cx="4963230" cy="3303925"/>
          </a:xfrm>
          <a:prstGeom prst="rect">
            <a:avLst/>
          </a:prstGeom>
          <a:noFill/>
        </p:spPr>
      </p:pic>
    </p:spTree>
    <p:extLst>
      <p:ext uri="{BB962C8B-B14F-4D97-AF65-F5344CB8AC3E}">
        <p14:creationId xmlns:p14="http://schemas.microsoft.com/office/powerpoint/2010/main" val="1753563043"/>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392410" y="610905"/>
            <a:ext cx="5190845" cy="1169551"/>
          </a:xfrm>
          <a:prstGeom prst="rect">
            <a:avLst/>
          </a:prstGeom>
        </p:spPr>
        <p:txBody>
          <a:bodyPr wrap="none">
            <a:spAutoFit/>
          </a:bodyPr>
          <a:lstStyle/>
          <a:p>
            <a:r>
              <a:rPr lang="sk-SK" sz="7000" b="1" dirty="0" err="1">
                <a:solidFill>
                  <a:srgbClr val="F8F8F8"/>
                </a:solidFill>
                <a:latin typeface="Comic Sans MS" panose="030F0702030302020204" pitchFamily="66" charset="0"/>
              </a:rPr>
              <a:t>View</a:t>
            </a:r>
            <a:r>
              <a:rPr lang="sk-SK" sz="7000" b="1" dirty="0">
                <a:solidFill>
                  <a:srgbClr val="F8F8F8"/>
                </a:solidFill>
                <a:latin typeface="Comic Sans MS" panose="030F0702030302020204" pitchFamily="66" charset="0"/>
              </a:rPr>
              <a:t> </a:t>
            </a:r>
            <a:r>
              <a:rPr lang="sk-SK" sz="7000" b="1" dirty="0" err="1">
                <a:solidFill>
                  <a:srgbClr val="F8F8F8"/>
                </a:solidFill>
                <a:latin typeface="Comic Sans MS" panose="030F0702030302020204" pitchFamily="66" charset="0"/>
              </a:rPr>
              <a:t>Tower</a:t>
            </a:r>
            <a:endParaRPr lang="sk-SK" sz="7000" b="1" dirty="0">
              <a:solidFill>
                <a:srgbClr val="F8F8F8"/>
              </a:solidFill>
              <a:latin typeface="Comic Sans MS" panose="030F0702030302020204" pitchFamily="66" charset="0"/>
            </a:endParaRPr>
          </a:p>
        </p:txBody>
      </p:sp>
      <p:sp>
        <p:nvSpPr>
          <p:cNvPr id="4" name="Rectangle 2"/>
          <p:cNvSpPr>
            <a:spLocks noChangeArrowheads="1"/>
          </p:cNvSpPr>
          <p:nvPr/>
        </p:nvSpPr>
        <p:spPr bwMode="auto">
          <a:xfrm>
            <a:off x="0" y="0"/>
            <a:ext cx="130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k-SK"/>
          </a:p>
        </p:txBody>
      </p:sp>
      <p:pic>
        <p:nvPicPr>
          <p:cNvPr id="13313" name="obrázek 3" descr="VÃ½sledek obrÃ¡zku pro vyhliadkovÃ¡ veÅ¾a koÅ¡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005" y="988368"/>
            <a:ext cx="5951091" cy="3345935"/>
          </a:xfrm>
          <a:prstGeom prst="rect">
            <a:avLst/>
          </a:prstGeom>
          <a:noFill/>
          <a:extLst>
            <a:ext uri="{909E8E84-426E-40DD-AFC4-6F175D3DCCD1}">
              <a14:hiddenFill xmlns:a14="http://schemas.microsoft.com/office/drawing/2010/main">
                <a:solidFill>
                  <a:srgbClr val="FFFFFF"/>
                </a:solidFill>
              </a14:hiddenFill>
            </a:ext>
          </a:extLst>
        </p:spPr>
      </p:pic>
      <p:sp>
        <p:nvSpPr>
          <p:cNvPr id="6" name="Obdĺžnik 5"/>
          <p:cNvSpPr/>
          <p:nvPr/>
        </p:nvSpPr>
        <p:spPr>
          <a:xfrm>
            <a:off x="5904656" y="6172944"/>
            <a:ext cx="6502400" cy="2277547"/>
          </a:xfrm>
          <a:prstGeom prst="rect">
            <a:avLst/>
          </a:prstGeom>
        </p:spPr>
        <p:txBody>
          <a:bodyPr>
            <a:spAutoFit/>
          </a:bodyPr>
          <a:lstStyle/>
          <a:p>
            <a:pPr algn="just"/>
            <a:r>
              <a:rPr lang="sk-SK" sz="2200" dirty="0">
                <a:latin typeface="Comic Sans MS" panose="030F0702030302020204" pitchFamily="66" charset="0"/>
              </a:rPr>
              <a:t>A </a:t>
            </a:r>
            <a:r>
              <a:rPr lang="sk-SK" sz="2200" dirty="0" err="1">
                <a:latin typeface="Comic Sans MS" panose="030F0702030302020204" pitchFamily="66" charset="0"/>
              </a:rPr>
              <a:t>viewing</a:t>
            </a:r>
            <a:r>
              <a:rPr lang="sk-SK" sz="2200" dirty="0">
                <a:latin typeface="Comic Sans MS" panose="030F0702030302020204" pitchFamily="66" charset="0"/>
              </a:rPr>
              <a:t> </a:t>
            </a:r>
            <a:r>
              <a:rPr lang="sk-SK" sz="2200" dirty="0" err="1">
                <a:latin typeface="Comic Sans MS" panose="030F0702030302020204" pitchFamily="66" charset="0"/>
              </a:rPr>
              <a:t>tower</a:t>
            </a:r>
            <a:r>
              <a:rPr lang="sk-SK" sz="2200" dirty="0">
                <a:latin typeface="Comic Sans MS" panose="030F0702030302020204" pitchFamily="66" charset="0"/>
              </a:rPr>
              <a:t> </a:t>
            </a:r>
            <a:r>
              <a:rPr lang="sk-SK" sz="2200" dirty="0" err="1">
                <a:latin typeface="Comic Sans MS" panose="030F0702030302020204" pitchFamily="66" charset="0"/>
              </a:rPr>
              <a:t>located</a:t>
            </a:r>
            <a:r>
              <a:rPr lang="sk-SK" sz="2200" dirty="0">
                <a:latin typeface="Comic Sans MS" panose="030F0702030302020204" pitchFamily="66" charset="0"/>
              </a:rPr>
              <a:t> </a:t>
            </a:r>
            <a:r>
              <a:rPr lang="sk-SK" sz="2200" dirty="0" err="1">
                <a:latin typeface="Comic Sans MS" panose="030F0702030302020204" pitchFamily="66" charset="0"/>
              </a:rPr>
              <a:t>at</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top </a:t>
            </a:r>
            <a:r>
              <a:rPr lang="sk-SK" sz="2200" dirty="0" err="1">
                <a:latin typeface="Comic Sans MS" panose="030F0702030302020204" pitchFamily="66" charset="0"/>
              </a:rPr>
              <a:t>of</a:t>
            </a:r>
            <a:r>
              <a:rPr lang="sk-SK" sz="2200" dirty="0">
                <a:latin typeface="Comic Sans MS" panose="030F0702030302020204" pitchFamily="66" charset="0"/>
              </a:rPr>
              <a:t> Hradová </a:t>
            </a:r>
            <a:r>
              <a:rPr lang="sk-SK" sz="2200" dirty="0" err="1">
                <a:latin typeface="Comic Sans MS" panose="030F0702030302020204" pitchFamily="66" charset="0"/>
              </a:rPr>
              <a:t>Hill</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tower</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21.51-meters </a:t>
            </a:r>
            <a:r>
              <a:rPr lang="sk-SK" sz="2200" dirty="0" err="1">
                <a:latin typeface="Comic Sans MS" panose="030F0702030302020204" pitchFamily="66" charset="0"/>
              </a:rPr>
              <a:t>high</a:t>
            </a:r>
            <a:r>
              <a:rPr lang="sk-SK" sz="2200" dirty="0">
                <a:latin typeface="Comic Sans MS" panose="030F0702030302020204" pitchFamily="66" charset="0"/>
              </a:rPr>
              <a:t>. </a:t>
            </a:r>
            <a:r>
              <a:rPr lang="sk-SK" sz="2200" dirty="0" err="1">
                <a:latin typeface="Comic Sans MS" panose="030F0702030302020204" pitchFamily="66" charset="0"/>
              </a:rPr>
              <a:t>It</a:t>
            </a:r>
            <a:r>
              <a:rPr lang="sk-SK" sz="2200" dirty="0">
                <a:latin typeface="Comic Sans MS" panose="030F0702030302020204" pitchFamily="66" charset="0"/>
              </a:rPr>
              <a:t> has </a:t>
            </a:r>
            <a:r>
              <a:rPr lang="sk-SK" sz="2200" dirty="0" err="1">
                <a:latin typeface="Comic Sans MS" panose="030F0702030302020204" pitchFamily="66" charset="0"/>
              </a:rPr>
              <a:t>three</a:t>
            </a:r>
            <a:r>
              <a:rPr lang="sk-SK" sz="2200" dirty="0">
                <a:latin typeface="Comic Sans MS" panose="030F0702030302020204" pitchFamily="66" charset="0"/>
              </a:rPr>
              <a:t> </a:t>
            </a:r>
            <a:r>
              <a:rPr lang="sk-SK" sz="2200" dirty="0" err="1">
                <a:latin typeface="Comic Sans MS" panose="030F0702030302020204" pitchFamily="66" charset="0"/>
              </a:rPr>
              <a:t>viewing</a:t>
            </a:r>
            <a:r>
              <a:rPr lang="sk-SK" sz="2200" dirty="0">
                <a:latin typeface="Comic Sans MS" panose="030F0702030302020204" pitchFamily="66" charset="0"/>
              </a:rPr>
              <a:t> </a:t>
            </a:r>
            <a:r>
              <a:rPr lang="sk-SK" sz="2200" dirty="0" err="1">
                <a:latin typeface="Comic Sans MS" panose="030F0702030302020204" pitchFamily="66" charset="0"/>
              </a:rPr>
              <a:t>terraces</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10.88 m, 13.6 m, 16.32 m and </a:t>
            </a:r>
            <a:r>
              <a:rPr lang="sk-SK" sz="2200" dirty="0" err="1">
                <a:latin typeface="Comic Sans MS" panose="030F0702030302020204" pitchFamily="66" charset="0"/>
              </a:rPr>
              <a:t>offers</a:t>
            </a:r>
            <a:r>
              <a:rPr lang="sk-SK" sz="2200" dirty="0">
                <a:latin typeface="Comic Sans MS" panose="030F0702030302020204" pitchFamily="66" charset="0"/>
              </a:rPr>
              <a:t> a </a:t>
            </a:r>
            <a:r>
              <a:rPr lang="sk-SK" sz="2200" dirty="0" err="1">
                <a:latin typeface="Comic Sans MS" panose="030F0702030302020204" pitchFamily="66" charset="0"/>
              </a:rPr>
              <a:t>splendid</a:t>
            </a:r>
            <a:r>
              <a:rPr lang="sk-SK" sz="2200" dirty="0">
                <a:latin typeface="Comic Sans MS" panose="030F0702030302020204" pitchFamily="66" charset="0"/>
              </a:rPr>
              <a:t> </a:t>
            </a:r>
            <a:r>
              <a:rPr lang="sk-SK" sz="2200" dirty="0" err="1">
                <a:latin typeface="Comic Sans MS" panose="030F0702030302020204" pitchFamily="66" charset="0"/>
              </a:rPr>
              <a:t>view</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Košice and </a:t>
            </a:r>
            <a:r>
              <a:rPr lang="sk-SK" sz="2200" dirty="0" err="1">
                <a:latin typeface="Comic Sans MS" panose="030F0702030302020204" pitchFamily="66" charset="0"/>
              </a:rPr>
              <a:t>its</a:t>
            </a:r>
            <a:r>
              <a:rPr lang="sk-SK" sz="2200" dirty="0">
                <a:latin typeface="Comic Sans MS" panose="030F0702030302020204" pitchFamily="66" charset="0"/>
              </a:rPr>
              <a:t> </a:t>
            </a:r>
            <a:r>
              <a:rPr lang="sk-SK" sz="2200" dirty="0" err="1">
                <a:latin typeface="Comic Sans MS" panose="030F0702030302020204" pitchFamily="66" charset="0"/>
              </a:rPr>
              <a:t>vicinity</a:t>
            </a:r>
            <a:r>
              <a:rPr lang="sk-SK" sz="2200" dirty="0">
                <a:latin typeface="Comic Sans MS" panose="030F0702030302020204" pitchFamily="66" charset="0"/>
              </a:rPr>
              <a:t>.</a:t>
            </a:r>
          </a:p>
          <a:p>
            <a:r>
              <a:rPr lang="sk-SK" dirty="0"/>
              <a:t> </a:t>
            </a:r>
          </a:p>
        </p:txBody>
      </p:sp>
      <p:pic>
        <p:nvPicPr>
          <p:cNvPr id="13317" name="Picture 5" descr="Súvisiaci obrázok"/>
          <p:cNvPicPr>
            <a:picLocks noChangeAspect="1" noChangeArrowheads="1"/>
          </p:cNvPicPr>
          <p:nvPr/>
        </p:nvPicPr>
        <p:blipFill rotWithShape="1">
          <a:blip r:embed="rId3">
            <a:extLst>
              <a:ext uri="{28A0092B-C50C-407E-A947-70E740481C1C}">
                <a14:useLocalDpi xmlns:a14="http://schemas.microsoft.com/office/drawing/2010/main" val="0"/>
              </a:ext>
            </a:extLst>
          </a:blip>
          <a:srcRect b="6883"/>
          <a:stretch/>
        </p:blipFill>
        <p:spPr bwMode="auto">
          <a:xfrm>
            <a:off x="585024" y="2356521"/>
            <a:ext cx="6671684" cy="3168351"/>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Výsledok vyhľadávania obrázkov pre dopyt vyhliadkova veza kos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682" y="6244952"/>
            <a:ext cx="4967622"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895158"/>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gif" descr="VÃ½sledok vyhÄ¾adÃ¡vania obrÃ¡zkov pre dopyt kosice poloha"/>
          <p:cNvPicPr>
            <a:picLocks noChangeAspect="1"/>
          </p:cNvPicPr>
          <p:nvPr/>
        </p:nvPicPr>
        <p:blipFill>
          <a:blip r:embed="rId2">
            <a:extLst/>
          </a:blip>
          <a:stretch>
            <a:fillRect/>
          </a:stretch>
        </p:blipFill>
        <p:spPr>
          <a:xfrm>
            <a:off x="3838104" y="1146639"/>
            <a:ext cx="8319194" cy="4306225"/>
          </a:xfrm>
          <a:prstGeom prst="rect">
            <a:avLst/>
          </a:prstGeom>
          <a:ln w="12700">
            <a:miter lim="400000"/>
          </a:ln>
        </p:spPr>
      </p:pic>
      <p:sp>
        <p:nvSpPr>
          <p:cNvPr id="3" name="Obdĺžnik 2"/>
          <p:cNvSpPr/>
          <p:nvPr/>
        </p:nvSpPr>
        <p:spPr>
          <a:xfrm>
            <a:off x="1245816" y="6388968"/>
            <a:ext cx="10511954" cy="2308324"/>
          </a:xfrm>
          <a:prstGeom prst="rect">
            <a:avLst/>
          </a:prstGeom>
        </p:spPr>
        <p:txBody>
          <a:bodyPr wrap="square">
            <a:spAutoFit/>
          </a:bodyPr>
          <a:lstStyle/>
          <a:p>
            <a:pPr algn="just"/>
            <a:r>
              <a:rPr lang="sk-SK" sz="2400" dirty="0" err="1">
                <a:latin typeface="Comic Sans MS" panose="030F0702030302020204" pitchFamily="66" charset="0"/>
              </a:rPr>
              <a:t>The</a:t>
            </a:r>
            <a:r>
              <a:rPr lang="sk-SK" sz="2400" dirty="0">
                <a:latin typeface="Comic Sans MS" panose="030F0702030302020204" pitchFamily="66" charset="0"/>
              </a:rPr>
              <a:t> city lies in </a:t>
            </a:r>
            <a:r>
              <a:rPr lang="sk-SK" sz="2400" dirty="0" err="1">
                <a:latin typeface="Comic Sans MS" panose="030F0702030302020204" pitchFamily="66" charset="0"/>
              </a:rPr>
              <a:t>the</a:t>
            </a:r>
            <a:r>
              <a:rPr lang="sk-SK" sz="2400" dirty="0">
                <a:latin typeface="Comic Sans MS" panose="030F0702030302020204" pitchFamily="66" charset="0"/>
              </a:rPr>
              <a:t> </a:t>
            </a:r>
            <a:r>
              <a:rPr lang="sk-SK" sz="2400" dirty="0" err="1">
                <a:latin typeface="Comic Sans MS" panose="030F0702030302020204" pitchFamily="66" charset="0"/>
              </a:rPr>
              <a:t>eastern</a:t>
            </a:r>
            <a:r>
              <a:rPr lang="sk-SK" sz="2400" dirty="0">
                <a:latin typeface="Comic Sans MS" panose="030F0702030302020204" pitchFamily="66" charset="0"/>
              </a:rPr>
              <a:t> part </a:t>
            </a:r>
            <a:r>
              <a:rPr lang="sk-SK" sz="2400" dirty="0" err="1">
                <a:latin typeface="Comic Sans MS" panose="030F0702030302020204" pitchFamily="66" charset="0"/>
              </a:rPr>
              <a:t>of</a:t>
            </a:r>
            <a:r>
              <a:rPr lang="sk-SK" sz="2400" dirty="0">
                <a:latin typeface="Comic Sans MS" panose="030F0702030302020204" pitchFamily="66" charset="0"/>
              </a:rPr>
              <a:t> Slovakia in </a:t>
            </a:r>
            <a:r>
              <a:rPr lang="sk-SK" sz="2400" dirty="0" err="1">
                <a:latin typeface="Comic Sans MS" panose="030F0702030302020204" pitchFamily="66" charset="0"/>
              </a:rPr>
              <a:t>the</a:t>
            </a:r>
            <a:r>
              <a:rPr lang="sk-SK" sz="2400" dirty="0">
                <a:latin typeface="Comic Sans MS" panose="030F0702030302020204" pitchFamily="66" charset="0"/>
              </a:rPr>
              <a:t> Košice </a:t>
            </a:r>
            <a:r>
              <a:rPr lang="sk-SK" sz="2400" dirty="0" err="1">
                <a:latin typeface="Comic Sans MS" panose="030F0702030302020204" pitchFamily="66" charset="0"/>
              </a:rPr>
              <a:t>region</a:t>
            </a:r>
            <a:r>
              <a:rPr lang="sk-SK" sz="2400" dirty="0">
                <a:latin typeface="Comic Sans MS" panose="030F0702030302020204" pitchFamily="66" charset="0"/>
              </a:rPr>
              <a:t>, </a:t>
            </a:r>
            <a:r>
              <a:rPr lang="sk-SK" sz="2400" dirty="0" err="1">
                <a:latin typeface="Comic Sans MS" panose="030F0702030302020204" pitchFamily="66" charset="0"/>
              </a:rPr>
              <a:t>near</a:t>
            </a:r>
            <a:r>
              <a:rPr lang="sk-SK" sz="2400" dirty="0">
                <a:latin typeface="Comic Sans MS" panose="030F0702030302020204" pitchFamily="66" charset="0"/>
              </a:rPr>
              <a:t> </a:t>
            </a:r>
            <a:r>
              <a:rPr lang="sk-SK" sz="2400" dirty="0" err="1">
                <a:latin typeface="Comic Sans MS" panose="030F0702030302020204" pitchFamily="66" charset="0"/>
              </a:rPr>
              <a:t>the</a:t>
            </a:r>
            <a:r>
              <a:rPr lang="sk-SK" sz="2400" dirty="0">
                <a:latin typeface="Comic Sans MS" panose="030F0702030302020204" pitchFamily="66" charset="0"/>
              </a:rPr>
              <a:t> </a:t>
            </a:r>
            <a:r>
              <a:rPr lang="sk-SK" sz="2400" dirty="0" err="1">
                <a:latin typeface="Comic Sans MS" panose="030F0702030302020204" pitchFamily="66" charset="0"/>
              </a:rPr>
              <a:t>borders</a:t>
            </a:r>
            <a:r>
              <a:rPr lang="sk-SK" sz="2400" dirty="0">
                <a:latin typeface="Comic Sans MS" panose="030F0702030302020204" pitchFamily="66" charset="0"/>
              </a:rPr>
              <a:t> </a:t>
            </a:r>
            <a:r>
              <a:rPr lang="sk-SK" sz="2400" dirty="0" err="1">
                <a:latin typeface="Comic Sans MS" panose="030F0702030302020204" pitchFamily="66" charset="0"/>
              </a:rPr>
              <a:t>with</a:t>
            </a:r>
            <a:r>
              <a:rPr lang="sk-SK" sz="2400" dirty="0">
                <a:latin typeface="Comic Sans MS" panose="030F0702030302020204" pitchFamily="66" charset="0"/>
              </a:rPr>
              <a:t> </a:t>
            </a:r>
            <a:r>
              <a:rPr lang="sk-SK" sz="2400" dirty="0" err="1">
                <a:latin typeface="Comic Sans MS" panose="030F0702030302020204" pitchFamily="66" charset="0"/>
              </a:rPr>
              <a:t>Hungary</a:t>
            </a:r>
            <a:r>
              <a:rPr lang="sk-SK" sz="2400" dirty="0">
                <a:latin typeface="Comic Sans MS" panose="030F0702030302020204" pitchFamily="66" charset="0"/>
              </a:rPr>
              <a:t> (20 km), </a:t>
            </a:r>
            <a:r>
              <a:rPr lang="sk-SK" sz="2400" dirty="0" err="1">
                <a:latin typeface="Comic Sans MS" panose="030F0702030302020204" pitchFamily="66" charset="0"/>
              </a:rPr>
              <a:t>the</a:t>
            </a:r>
            <a:r>
              <a:rPr lang="sk-SK" sz="2400" dirty="0">
                <a:latin typeface="Comic Sans MS" panose="030F0702030302020204" pitchFamily="66" charset="0"/>
              </a:rPr>
              <a:t> </a:t>
            </a:r>
            <a:r>
              <a:rPr lang="sk-SK" sz="2400" dirty="0" err="1">
                <a:latin typeface="Comic Sans MS" panose="030F0702030302020204" pitchFamily="66" charset="0"/>
              </a:rPr>
              <a:t>Ukraine</a:t>
            </a:r>
            <a:r>
              <a:rPr lang="sk-SK" sz="2400" dirty="0">
                <a:latin typeface="Comic Sans MS" panose="030F0702030302020204" pitchFamily="66" charset="0"/>
              </a:rPr>
              <a:t> (80 km) and </a:t>
            </a:r>
            <a:r>
              <a:rPr lang="sk-SK" sz="2400" dirty="0" err="1">
                <a:latin typeface="Comic Sans MS" panose="030F0702030302020204" pitchFamily="66" charset="0"/>
              </a:rPr>
              <a:t>Poland</a:t>
            </a:r>
            <a:r>
              <a:rPr lang="sk-SK" sz="2400" dirty="0">
                <a:latin typeface="Comic Sans MS" panose="030F0702030302020204" pitchFamily="66" charset="0"/>
              </a:rPr>
              <a:t> (90km). </a:t>
            </a:r>
            <a:r>
              <a:rPr lang="sk-SK" sz="2400" dirty="0" err="1">
                <a:latin typeface="Comic Sans MS" panose="030F0702030302020204" pitchFamily="66" charset="0"/>
              </a:rPr>
              <a:t>The</a:t>
            </a:r>
            <a:r>
              <a:rPr lang="sk-SK" sz="2400" dirty="0">
                <a:latin typeface="Comic Sans MS" panose="030F0702030302020204" pitchFamily="66" charset="0"/>
              </a:rPr>
              <a:t> </a:t>
            </a:r>
            <a:r>
              <a:rPr lang="sk-SK" sz="2400" dirty="0" err="1">
                <a:latin typeface="Comic Sans MS" panose="030F0702030302020204" pitchFamily="66" charset="0"/>
              </a:rPr>
              <a:t>capital</a:t>
            </a:r>
            <a:r>
              <a:rPr lang="sk-SK" sz="2400" dirty="0">
                <a:latin typeface="Comic Sans MS" panose="030F0702030302020204" pitchFamily="66" charset="0"/>
              </a:rPr>
              <a:t> city Bratislava </a:t>
            </a:r>
            <a:r>
              <a:rPr lang="sk-SK" sz="2400" dirty="0" err="1">
                <a:latin typeface="Comic Sans MS" panose="030F0702030302020204" pitchFamily="66" charset="0"/>
              </a:rPr>
              <a:t>is</a:t>
            </a:r>
            <a:r>
              <a:rPr lang="sk-SK" sz="2400" dirty="0">
                <a:latin typeface="Comic Sans MS" panose="030F0702030302020204" pitchFamily="66" charset="0"/>
              </a:rPr>
              <a:t> </a:t>
            </a:r>
            <a:r>
              <a:rPr lang="sk-SK" sz="2400" dirty="0" err="1">
                <a:latin typeface="Comic Sans MS" panose="030F0702030302020204" pitchFamily="66" charset="0"/>
              </a:rPr>
              <a:t>about</a:t>
            </a:r>
            <a:r>
              <a:rPr lang="sk-SK" sz="2400" dirty="0">
                <a:latin typeface="Comic Sans MS" panose="030F0702030302020204" pitchFamily="66" charset="0"/>
              </a:rPr>
              <a:t> 400 km </a:t>
            </a:r>
            <a:r>
              <a:rPr lang="sk-SK" sz="2400" dirty="0" err="1">
                <a:latin typeface="Comic Sans MS" panose="030F0702030302020204" pitchFamily="66" charset="0"/>
              </a:rPr>
              <a:t>from</a:t>
            </a:r>
            <a:r>
              <a:rPr lang="sk-SK" sz="2400" dirty="0">
                <a:latin typeface="Comic Sans MS" panose="030F0702030302020204" pitchFamily="66" charset="0"/>
              </a:rPr>
              <a:t> Košice.</a:t>
            </a:r>
          </a:p>
          <a:p>
            <a:pPr algn="just"/>
            <a:r>
              <a:rPr lang="sk-SK" sz="2400" dirty="0" err="1">
                <a:latin typeface="Comic Sans MS" panose="030F0702030302020204" pitchFamily="66" charset="0"/>
              </a:rPr>
              <a:t>The</a:t>
            </a:r>
            <a:r>
              <a:rPr lang="sk-SK" sz="2400" dirty="0">
                <a:latin typeface="Comic Sans MS" panose="030F0702030302020204" pitchFamily="66" charset="0"/>
              </a:rPr>
              <a:t> </a:t>
            </a:r>
            <a:r>
              <a:rPr lang="sk-SK" sz="2400" dirty="0" err="1">
                <a:latin typeface="Comic Sans MS" panose="030F0702030302020204" pitchFamily="66" charset="0"/>
              </a:rPr>
              <a:t>population</a:t>
            </a:r>
            <a:r>
              <a:rPr lang="sk-SK" sz="2400" dirty="0">
                <a:latin typeface="Comic Sans MS" panose="030F0702030302020204" pitchFamily="66" charset="0"/>
              </a:rPr>
              <a:t> </a:t>
            </a:r>
            <a:r>
              <a:rPr lang="sk-SK" sz="2400" dirty="0" err="1">
                <a:latin typeface="Comic Sans MS" panose="030F0702030302020204" pitchFamily="66" charset="0"/>
              </a:rPr>
              <a:t>of</a:t>
            </a:r>
            <a:r>
              <a:rPr lang="sk-SK" sz="2400" dirty="0">
                <a:latin typeface="Comic Sans MS" panose="030F0702030302020204" pitchFamily="66" charset="0"/>
              </a:rPr>
              <a:t> </a:t>
            </a:r>
            <a:r>
              <a:rPr lang="sk-SK" sz="2400" dirty="0" err="1">
                <a:latin typeface="Comic Sans MS" panose="030F0702030302020204" pitchFamily="66" charset="0"/>
              </a:rPr>
              <a:t>the</a:t>
            </a:r>
            <a:r>
              <a:rPr lang="sk-SK" sz="2400" dirty="0">
                <a:latin typeface="Comic Sans MS" panose="030F0702030302020204" pitchFamily="66" charset="0"/>
              </a:rPr>
              <a:t> city </a:t>
            </a:r>
            <a:r>
              <a:rPr lang="sk-SK" sz="2400" dirty="0" err="1">
                <a:latin typeface="Comic Sans MS" panose="030F0702030302020204" pitchFamily="66" charset="0"/>
              </a:rPr>
              <a:t>is</a:t>
            </a:r>
            <a:r>
              <a:rPr lang="sk-SK" sz="2400" dirty="0">
                <a:latin typeface="Comic Sans MS" panose="030F0702030302020204" pitchFamily="66" charset="0"/>
              </a:rPr>
              <a:t> </a:t>
            </a:r>
            <a:r>
              <a:rPr lang="sk-SK" sz="2400" dirty="0" err="1">
                <a:latin typeface="Comic Sans MS" panose="030F0702030302020204" pitchFamily="66" charset="0"/>
              </a:rPr>
              <a:t>approximately</a:t>
            </a:r>
            <a:r>
              <a:rPr lang="sk-SK" sz="2400" dirty="0">
                <a:latin typeface="Comic Sans MS" panose="030F0702030302020204" pitchFamily="66" charset="0"/>
              </a:rPr>
              <a:t> 240,688. </a:t>
            </a:r>
            <a:r>
              <a:rPr lang="sk-SK" sz="2400" dirty="0" err="1">
                <a:latin typeface="Comic Sans MS" panose="030F0702030302020204" pitchFamily="66" charset="0"/>
              </a:rPr>
              <a:t>Among</a:t>
            </a:r>
            <a:r>
              <a:rPr lang="sk-SK" sz="2400" dirty="0">
                <a:latin typeface="Comic Sans MS" panose="030F0702030302020204" pitchFamily="66" charset="0"/>
              </a:rPr>
              <a:t> </a:t>
            </a:r>
            <a:r>
              <a:rPr lang="sk-SK" sz="2400" dirty="0" err="1">
                <a:latin typeface="Comic Sans MS" panose="030F0702030302020204" pitchFamily="66" charset="0"/>
              </a:rPr>
              <a:t>them</a:t>
            </a:r>
            <a:r>
              <a:rPr lang="sk-SK" sz="2400" dirty="0">
                <a:latin typeface="Comic Sans MS" panose="030F0702030302020204" pitchFamily="66" charset="0"/>
              </a:rPr>
              <a:t> are </a:t>
            </a:r>
            <a:r>
              <a:rPr lang="sk-SK" sz="2400" dirty="0" err="1">
                <a:latin typeface="Comic Sans MS" panose="030F0702030302020204" pitchFamily="66" charset="0"/>
              </a:rPr>
              <a:t>Slovaks</a:t>
            </a:r>
            <a:r>
              <a:rPr lang="sk-SK" sz="2400" dirty="0">
                <a:latin typeface="Comic Sans MS" panose="030F0702030302020204" pitchFamily="66" charset="0"/>
              </a:rPr>
              <a:t>, </a:t>
            </a:r>
            <a:r>
              <a:rPr lang="sk-SK" sz="2400" dirty="0" err="1">
                <a:latin typeface="Comic Sans MS" panose="030F0702030302020204" pitchFamily="66" charset="0"/>
              </a:rPr>
              <a:t>Hungarians</a:t>
            </a:r>
            <a:r>
              <a:rPr lang="sk-SK" sz="2400" dirty="0">
                <a:latin typeface="Comic Sans MS" panose="030F0702030302020204" pitchFamily="66" charset="0"/>
              </a:rPr>
              <a:t>, </a:t>
            </a:r>
            <a:r>
              <a:rPr lang="sk-SK" sz="2400" dirty="0" err="1">
                <a:latin typeface="Comic Sans MS" panose="030F0702030302020204" pitchFamily="66" charset="0"/>
              </a:rPr>
              <a:t>Roma</a:t>
            </a:r>
            <a:r>
              <a:rPr lang="sk-SK" sz="2400" dirty="0">
                <a:latin typeface="Comic Sans MS" panose="030F0702030302020204" pitchFamily="66" charset="0"/>
              </a:rPr>
              <a:t> (</a:t>
            </a:r>
            <a:r>
              <a:rPr lang="sk-SK" sz="2400" dirty="0" err="1">
                <a:latin typeface="Comic Sans MS" panose="030F0702030302020204" pitchFamily="66" charset="0"/>
              </a:rPr>
              <a:t>Gypsies</a:t>
            </a:r>
            <a:r>
              <a:rPr lang="sk-SK" sz="2400" dirty="0">
                <a:latin typeface="Comic Sans MS" panose="030F0702030302020204" pitchFamily="66" charset="0"/>
              </a:rPr>
              <a:t>), </a:t>
            </a:r>
            <a:r>
              <a:rPr lang="sk-SK" sz="2400" dirty="0" err="1">
                <a:latin typeface="Comic Sans MS" panose="030F0702030302020204" pitchFamily="66" charset="0"/>
              </a:rPr>
              <a:t>Ruthenians</a:t>
            </a:r>
            <a:r>
              <a:rPr lang="sk-SK" sz="2400" dirty="0">
                <a:latin typeface="Comic Sans MS" panose="030F0702030302020204" pitchFamily="66" charset="0"/>
              </a:rPr>
              <a:t>, </a:t>
            </a:r>
            <a:r>
              <a:rPr lang="sk-SK" sz="2400" dirty="0" err="1">
                <a:latin typeface="Comic Sans MS" panose="030F0702030302020204" pitchFamily="66" charset="0"/>
              </a:rPr>
              <a:t>Czechs</a:t>
            </a:r>
            <a:r>
              <a:rPr lang="sk-SK" sz="2400" dirty="0">
                <a:latin typeface="Comic Sans MS" panose="030F0702030302020204" pitchFamily="66" charset="0"/>
              </a:rPr>
              <a:t>, </a:t>
            </a:r>
            <a:r>
              <a:rPr lang="sk-SK" sz="2400" dirty="0" err="1">
                <a:latin typeface="Comic Sans MS" panose="030F0702030302020204" pitchFamily="66" charset="0"/>
              </a:rPr>
              <a:t>Ukrainians</a:t>
            </a:r>
            <a:r>
              <a:rPr lang="sk-SK" sz="2400" dirty="0">
                <a:latin typeface="Comic Sans MS" panose="030F0702030302020204" pitchFamily="66" charset="0"/>
              </a:rPr>
              <a:t> and </a:t>
            </a:r>
            <a:r>
              <a:rPr lang="sk-SK" sz="2400" dirty="0" err="1">
                <a:latin typeface="Comic Sans MS" panose="030F0702030302020204" pitchFamily="66" charset="0"/>
              </a:rPr>
              <a:t>Germans</a:t>
            </a:r>
            <a:r>
              <a:rPr lang="sk-SK" sz="2400" dirty="0"/>
              <a:t>.</a:t>
            </a:r>
          </a:p>
        </p:txBody>
      </p:sp>
    </p:spTree>
    <p:extLst>
      <p:ext uri="{BB962C8B-B14F-4D97-AF65-F5344CB8AC3E}">
        <p14:creationId xmlns:p14="http://schemas.microsoft.com/office/powerpoint/2010/main" val="553870556"/>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Výsledok vyhľadávania obrázkov pre dopyt kavecany hr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304" y="5740896"/>
            <a:ext cx="4486275" cy="3362326"/>
          </a:xfrm>
          <a:prstGeom prst="rect">
            <a:avLst/>
          </a:prstGeom>
          <a:noFill/>
          <a:extLst>
            <a:ext uri="{909E8E84-426E-40DD-AFC4-6F175D3DCCD1}">
              <a14:hiddenFill xmlns:a14="http://schemas.microsoft.com/office/drawing/2010/main">
                <a:solidFill>
                  <a:srgbClr val="FFFFFF"/>
                </a:solidFill>
              </a14:hiddenFill>
            </a:ext>
          </a:extLst>
        </p:spPr>
      </p:pic>
      <p:sp>
        <p:nvSpPr>
          <p:cNvPr id="3" name="Obdĺžnik 2"/>
          <p:cNvSpPr/>
          <p:nvPr/>
        </p:nvSpPr>
        <p:spPr>
          <a:xfrm>
            <a:off x="400450" y="667733"/>
            <a:ext cx="5925020" cy="1169551"/>
          </a:xfrm>
          <a:prstGeom prst="rect">
            <a:avLst/>
          </a:prstGeom>
        </p:spPr>
        <p:txBody>
          <a:bodyPr wrap="none">
            <a:spAutoFit/>
          </a:bodyPr>
          <a:lstStyle/>
          <a:p>
            <a:r>
              <a:rPr lang="sk-SK" sz="7000" b="1" dirty="0">
                <a:solidFill>
                  <a:srgbClr val="F8F8F8"/>
                </a:solidFill>
                <a:latin typeface="Comic Sans MS" panose="030F0702030302020204" pitchFamily="66" charset="0"/>
              </a:rPr>
              <a:t>Košice </a:t>
            </a:r>
            <a:r>
              <a:rPr lang="sk-SK" sz="7000" b="1" dirty="0" err="1">
                <a:solidFill>
                  <a:srgbClr val="F8F8F8"/>
                </a:solidFill>
                <a:latin typeface="Comic Sans MS" panose="030F0702030302020204" pitchFamily="66" charset="0"/>
              </a:rPr>
              <a:t>Castle</a:t>
            </a:r>
            <a:endParaRPr lang="sk-SK" sz="7000" b="1" dirty="0">
              <a:solidFill>
                <a:srgbClr val="F8F8F8"/>
              </a:solidFill>
              <a:latin typeface="Comic Sans MS" panose="030F0702030302020204" pitchFamily="66" charset="0"/>
            </a:endParaRPr>
          </a:p>
        </p:txBody>
      </p:sp>
      <p:pic>
        <p:nvPicPr>
          <p:cNvPr id="4" name="obrázek 5" descr="VÃ½sledek obrÃ¡zku pro koÅ¡ickÃ½ hra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520" y="547584"/>
            <a:ext cx="3419475" cy="3379470"/>
          </a:xfrm>
          <a:prstGeom prst="rect">
            <a:avLst/>
          </a:prstGeom>
          <a:noFill/>
          <a:ln>
            <a:noFill/>
          </a:ln>
        </p:spPr>
      </p:pic>
      <p:sp>
        <p:nvSpPr>
          <p:cNvPr id="5" name="Obdĺžnik 4"/>
          <p:cNvSpPr/>
          <p:nvPr/>
        </p:nvSpPr>
        <p:spPr>
          <a:xfrm>
            <a:off x="576064" y="2644552"/>
            <a:ext cx="6502400" cy="2800767"/>
          </a:xfrm>
          <a:prstGeom prst="rect">
            <a:avLst/>
          </a:prstGeom>
        </p:spPr>
        <p:txBody>
          <a:bodyPr>
            <a:spAutoFit/>
          </a:bodyPr>
          <a:lstStyle/>
          <a:p>
            <a:pPr algn="just"/>
            <a:r>
              <a:rPr lang="sk-SK" sz="2200" dirty="0" err="1">
                <a:latin typeface="Comic Sans MS" panose="030F0702030302020204" pitchFamily="66" charset="0"/>
              </a:rPr>
              <a:t>The</a:t>
            </a:r>
            <a:r>
              <a:rPr lang="sk-SK" sz="2200" dirty="0">
                <a:latin typeface="Comic Sans MS" panose="030F0702030302020204" pitchFamily="66" charset="0"/>
              </a:rPr>
              <a:t> Košice </a:t>
            </a:r>
            <a:r>
              <a:rPr lang="sk-SK" sz="2200" dirty="0" err="1">
                <a:latin typeface="Comic Sans MS" panose="030F0702030302020204" pitchFamily="66" charset="0"/>
              </a:rPr>
              <a:t>Castle</a:t>
            </a:r>
            <a:r>
              <a:rPr lang="sk-SK" sz="2200" dirty="0">
                <a:latin typeface="Comic Sans MS" panose="030F0702030302020204" pitchFamily="66" charset="0"/>
              </a:rPr>
              <a:t>, </a:t>
            </a:r>
            <a:r>
              <a:rPr lang="sk-SK" sz="2200" dirty="0" err="1">
                <a:latin typeface="Comic Sans MS" panose="030F0702030302020204" pitchFamily="66" charset="0"/>
              </a:rPr>
              <a:t>whose</a:t>
            </a:r>
            <a:r>
              <a:rPr lang="sk-SK" sz="2200" dirty="0">
                <a:latin typeface="Comic Sans MS" panose="030F0702030302020204" pitchFamily="66" charset="0"/>
              </a:rPr>
              <a:t> </a:t>
            </a:r>
            <a:r>
              <a:rPr lang="sk-SK" sz="2200" dirty="0" err="1">
                <a:latin typeface="Comic Sans MS" panose="030F0702030302020204" pitchFamily="66" charset="0"/>
              </a:rPr>
              <a:t>construction</a:t>
            </a:r>
            <a:r>
              <a:rPr lang="sk-SK" sz="2200" dirty="0">
                <a:latin typeface="Comic Sans MS" panose="030F0702030302020204" pitchFamily="66" charset="0"/>
              </a:rPr>
              <a:t> </a:t>
            </a:r>
            <a:r>
              <a:rPr lang="sk-SK" sz="2200" dirty="0" err="1">
                <a:latin typeface="Comic Sans MS" panose="030F0702030302020204" pitchFamily="66" charset="0"/>
              </a:rPr>
              <a:t>started</a:t>
            </a:r>
            <a:r>
              <a:rPr lang="sk-SK" sz="2200" dirty="0">
                <a:latin typeface="Comic Sans MS" panose="030F0702030302020204" pitchFamily="66" charset="0"/>
              </a:rPr>
              <a:t> in </a:t>
            </a:r>
            <a:r>
              <a:rPr lang="sk-SK" sz="2200" dirty="0" err="1">
                <a:latin typeface="Comic Sans MS" panose="030F0702030302020204" pitchFamily="66" charset="0"/>
              </a:rPr>
              <a:t>the</a:t>
            </a:r>
            <a:r>
              <a:rPr lang="sk-SK" sz="2200" dirty="0">
                <a:latin typeface="Comic Sans MS" panose="030F0702030302020204" pitchFamily="66" charset="0"/>
              </a:rPr>
              <a:t> 13th </a:t>
            </a:r>
            <a:r>
              <a:rPr lang="sk-SK" sz="2200" dirty="0" err="1">
                <a:latin typeface="Comic Sans MS" panose="030F0702030302020204" pitchFamily="66" charset="0"/>
              </a:rPr>
              <a:t>century</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an</a:t>
            </a:r>
            <a:r>
              <a:rPr lang="sk-SK" sz="2200" dirty="0">
                <a:latin typeface="Comic Sans MS" panose="030F0702030302020204" pitchFamily="66" charset="0"/>
              </a:rPr>
              <a:t> </a:t>
            </a:r>
            <a:r>
              <a:rPr lang="sk-SK" sz="2200" dirty="0" err="1">
                <a:latin typeface="Comic Sans MS" panose="030F0702030302020204" pitchFamily="66" charset="0"/>
              </a:rPr>
              <a:t>example</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an</a:t>
            </a:r>
            <a:r>
              <a:rPr lang="sk-SK" sz="2200" dirty="0">
                <a:latin typeface="Comic Sans MS" panose="030F0702030302020204" pitchFamily="66" charset="0"/>
              </a:rPr>
              <a:t> </a:t>
            </a:r>
            <a:r>
              <a:rPr lang="sk-SK" sz="2200" dirty="0" err="1">
                <a:latin typeface="Comic Sans MS" panose="030F0702030302020204" pitchFamily="66" charset="0"/>
              </a:rPr>
              <a:t>unspoilt</a:t>
            </a:r>
            <a:r>
              <a:rPr lang="sk-SK" sz="2200" dirty="0">
                <a:latin typeface="Comic Sans MS" panose="030F0702030302020204" pitchFamily="66" charset="0"/>
              </a:rPr>
              <a:t> </a:t>
            </a:r>
            <a:r>
              <a:rPr lang="sk-SK" sz="2200" dirty="0" err="1">
                <a:latin typeface="Comic Sans MS" panose="030F0702030302020204" pitchFamily="66" charset="0"/>
              </a:rPr>
              <a:t>castle</a:t>
            </a:r>
            <a:r>
              <a:rPr lang="sk-SK" sz="2200" dirty="0">
                <a:latin typeface="Comic Sans MS" panose="030F0702030302020204" pitchFamily="66" charset="0"/>
              </a:rPr>
              <a:t>. </a:t>
            </a:r>
            <a:r>
              <a:rPr lang="sk-SK" sz="2200" dirty="0" err="1">
                <a:latin typeface="Comic Sans MS" panose="030F0702030302020204" pitchFamily="66" charset="0"/>
              </a:rPr>
              <a:t>There</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no </a:t>
            </a:r>
            <a:r>
              <a:rPr lang="sk-SK" sz="2200" dirty="0" err="1">
                <a:latin typeface="Comic Sans MS" panose="030F0702030302020204" pitchFamily="66" charset="0"/>
              </a:rPr>
              <a:t>information</a:t>
            </a:r>
            <a:r>
              <a:rPr lang="sk-SK" sz="2200" dirty="0">
                <a:latin typeface="Comic Sans MS" panose="030F0702030302020204" pitchFamily="66" charset="0"/>
              </a:rPr>
              <a:t> or </a:t>
            </a:r>
            <a:r>
              <a:rPr lang="sk-SK" sz="2200" dirty="0" err="1">
                <a:latin typeface="Comic Sans MS" panose="030F0702030302020204" pitchFamily="66" charset="0"/>
              </a:rPr>
              <a:t>only</a:t>
            </a:r>
            <a:r>
              <a:rPr lang="sk-SK" sz="2200" dirty="0">
                <a:latin typeface="Comic Sans MS" panose="030F0702030302020204" pitchFamily="66" charset="0"/>
              </a:rPr>
              <a:t> </a:t>
            </a:r>
            <a:r>
              <a:rPr lang="sk-SK" sz="2200" dirty="0" err="1">
                <a:latin typeface="Comic Sans MS" panose="030F0702030302020204" pitchFamily="66" charset="0"/>
              </a:rPr>
              <a:t>indirect</a:t>
            </a:r>
            <a:r>
              <a:rPr lang="sk-SK" sz="2200" dirty="0">
                <a:latin typeface="Comic Sans MS" panose="030F0702030302020204" pitchFamily="66" charset="0"/>
              </a:rPr>
              <a:t> </a:t>
            </a:r>
            <a:r>
              <a:rPr lang="sk-SK" sz="2200" dirty="0" err="1">
                <a:latin typeface="Comic Sans MS" panose="030F0702030302020204" pitchFamily="66" charset="0"/>
              </a:rPr>
              <a:t>references</a:t>
            </a:r>
            <a:r>
              <a:rPr lang="sk-SK" sz="2200" dirty="0">
                <a:latin typeface="Comic Sans MS" panose="030F0702030302020204" pitchFamily="66" charset="0"/>
              </a:rPr>
              <a:t> </a:t>
            </a:r>
            <a:r>
              <a:rPr lang="sk-SK" sz="2200" dirty="0" err="1">
                <a:latin typeface="Comic Sans MS" panose="030F0702030302020204" pitchFamily="66" charset="0"/>
              </a:rPr>
              <a:t>about</a:t>
            </a:r>
            <a:r>
              <a:rPr lang="sk-SK" sz="2200" dirty="0">
                <a:latin typeface="Comic Sans MS" panose="030F0702030302020204" pitchFamily="66" charset="0"/>
              </a:rPr>
              <a:t> </a:t>
            </a:r>
            <a:r>
              <a:rPr lang="sk-SK" sz="2200" dirty="0" err="1">
                <a:latin typeface="Comic Sans MS" panose="030F0702030302020204" pitchFamily="66" charset="0"/>
              </a:rPr>
              <a:t>this</a:t>
            </a:r>
            <a:r>
              <a:rPr lang="sk-SK" sz="2200" dirty="0">
                <a:latin typeface="Comic Sans MS" panose="030F0702030302020204" pitchFamily="66" charset="0"/>
              </a:rPr>
              <a:t> </a:t>
            </a:r>
            <a:r>
              <a:rPr lang="sk-SK" sz="2200" dirty="0" err="1">
                <a:latin typeface="Comic Sans MS" panose="030F0702030302020204" pitchFamily="66" charset="0"/>
              </a:rPr>
              <a:t>castle</a:t>
            </a:r>
            <a:r>
              <a:rPr lang="sk-SK" sz="2200" dirty="0">
                <a:latin typeface="Comic Sans MS" panose="030F0702030302020204" pitchFamily="66" charset="0"/>
              </a:rPr>
              <a:t> in </a:t>
            </a:r>
            <a:r>
              <a:rPr lang="sk-SK" sz="2200" dirty="0" err="1">
                <a:latin typeface="Comic Sans MS" panose="030F0702030302020204" pitchFamily="66" charset="0"/>
              </a:rPr>
              <a:t>medieval</a:t>
            </a:r>
            <a:r>
              <a:rPr lang="sk-SK" sz="2200" dirty="0">
                <a:latin typeface="Comic Sans MS" panose="030F0702030302020204" pitchFamily="66" charset="0"/>
              </a:rPr>
              <a:t> </a:t>
            </a:r>
            <a:r>
              <a:rPr lang="sk-SK" sz="2200" dirty="0" err="1">
                <a:latin typeface="Comic Sans MS" panose="030F0702030302020204" pitchFamily="66" charset="0"/>
              </a:rPr>
              <a:t>written</a:t>
            </a:r>
            <a:r>
              <a:rPr lang="sk-SK" sz="2200" dirty="0">
                <a:latin typeface="Comic Sans MS" panose="030F0702030302020204" pitchFamily="66" charset="0"/>
              </a:rPr>
              <a:t> </a:t>
            </a:r>
            <a:r>
              <a:rPr lang="sk-SK" sz="2200" dirty="0" err="1">
                <a:latin typeface="Comic Sans MS" panose="030F0702030302020204" pitchFamily="66" charset="0"/>
              </a:rPr>
              <a:t>sources</a:t>
            </a:r>
            <a:r>
              <a:rPr lang="sk-SK" sz="2200" dirty="0">
                <a:latin typeface="Comic Sans MS" panose="030F0702030302020204" pitchFamily="66" charset="0"/>
              </a:rPr>
              <a:t>. </a:t>
            </a:r>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situated</a:t>
            </a:r>
            <a:r>
              <a:rPr lang="sk-SK" sz="2200" dirty="0">
                <a:latin typeface="Comic Sans MS" panose="030F0702030302020204" pitchFamily="66" charset="0"/>
              </a:rPr>
              <a:t> </a:t>
            </a:r>
            <a:r>
              <a:rPr lang="sk-SK" sz="2200" dirty="0" err="1">
                <a:latin typeface="Comic Sans MS" panose="030F0702030302020204" pitchFamily="66" charset="0"/>
              </a:rPr>
              <a:t>north-west</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city </a:t>
            </a:r>
            <a:r>
              <a:rPr lang="sk-SK" sz="2200" dirty="0" err="1">
                <a:latin typeface="Comic Sans MS" panose="030F0702030302020204" pitchFamily="66" charset="0"/>
              </a:rPr>
              <a:t>of</a:t>
            </a:r>
            <a:r>
              <a:rPr lang="sk-SK" sz="2200" dirty="0">
                <a:latin typeface="Comic Sans MS" panose="030F0702030302020204" pitchFamily="66" charset="0"/>
              </a:rPr>
              <a:t> Košice in </a:t>
            </a:r>
            <a:r>
              <a:rPr lang="sk-SK" sz="2200" dirty="0" err="1">
                <a:latin typeface="Comic Sans MS" panose="030F0702030302020204" pitchFamily="66" charset="0"/>
              </a:rPr>
              <a:t>the</a:t>
            </a:r>
            <a:r>
              <a:rPr lang="sk-SK" sz="2200" dirty="0">
                <a:latin typeface="Comic Sans MS" panose="030F0702030302020204" pitchFamily="66" charset="0"/>
              </a:rPr>
              <a:t> Hradová </a:t>
            </a:r>
            <a:r>
              <a:rPr lang="sk-SK" sz="2200" dirty="0" err="1">
                <a:latin typeface="Comic Sans MS" panose="030F0702030302020204" pitchFamily="66" charset="0"/>
              </a:rPr>
              <a:t>Hill</a:t>
            </a:r>
            <a:r>
              <a:rPr lang="sk-SK" sz="2200" dirty="0">
                <a:latin typeface="Comic Sans MS" panose="030F0702030302020204" pitchFamily="66" charset="0"/>
              </a:rPr>
              <a:t>. </a:t>
            </a:r>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 </a:t>
            </a:r>
            <a:r>
              <a:rPr lang="sk-SK" sz="2200" dirty="0" err="1">
                <a:latin typeface="Comic Sans MS" panose="030F0702030302020204" pitchFamily="66" charset="0"/>
              </a:rPr>
              <a:t>popular</a:t>
            </a:r>
            <a:r>
              <a:rPr lang="sk-SK" sz="2200" dirty="0">
                <a:latin typeface="Comic Sans MS" panose="030F0702030302020204" pitchFamily="66" charset="0"/>
              </a:rPr>
              <a:t> </a:t>
            </a:r>
            <a:r>
              <a:rPr lang="sk-SK" sz="2200" dirty="0" err="1">
                <a:latin typeface="Comic Sans MS" panose="030F0702030302020204" pitchFamily="66" charset="0"/>
              </a:rPr>
              <a:t>destination</a:t>
            </a:r>
            <a:r>
              <a:rPr lang="sk-SK" sz="2200" dirty="0">
                <a:latin typeface="Comic Sans MS" panose="030F0702030302020204" pitchFamily="66" charset="0"/>
              </a:rPr>
              <a:t> </a:t>
            </a:r>
            <a:r>
              <a:rPr lang="sk-SK" sz="2200" dirty="0" err="1">
                <a:latin typeface="Comic Sans MS" panose="030F0702030302020204" pitchFamily="66" charset="0"/>
              </a:rPr>
              <a:t>for</a:t>
            </a:r>
            <a:r>
              <a:rPr lang="sk-SK" sz="2200" dirty="0">
                <a:latin typeface="Comic Sans MS" panose="030F0702030302020204" pitchFamily="66" charset="0"/>
              </a:rPr>
              <a:t> </a:t>
            </a:r>
            <a:r>
              <a:rPr lang="sk-SK" sz="2200" dirty="0" err="1">
                <a:latin typeface="Comic Sans MS" panose="030F0702030302020204" pitchFamily="66" charset="0"/>
              </a:rPr>
              <a:t>a</a:t>
            </a:r>
            <a:r>
              <a:rPr lang="sk-SK" sz="2200" dirty="0">
                <a:latin typeface="Comic Sans MS" panose="030F0702030302020204" pitchFamily="66" charset="0"/>
              </a:rPr>
              <a:t> </a:t>
            </a:r>
            <a:r>
              <a:rPr lang="sk-SK" sz="2200" dirty="0" err="1">
                <a:latin typeface="Comic Sans MS" panose="030F0702030302020204" pitchFamily="66" charset="0"/>
              </a:rPr>
              <a:t>Sunday-afternoon</a:t>
            </a:r>
            <a:r>
              <a:rPr lang="sk-SK" sz="2200" dirty="0">
                <a:latin typeface="Comic Sans MS" panose="030F0702030302020204" pitchFamily="66" charset="0"/>
              </a:rPr>
              <a:t> </a:t>
            </a:r>
            <a:r>
              <a:rPr lang="sk-SK" sz="2200" dirty="0" err="1">
                <a:latin typeface="Comic Sans MS" panose="030F0702030302020204" pitchFamily="66" charset="0"/>
              </a:rPr>
              <a:t>walk</a:t>
            </a:r>
            <a:r>
              <a:rPr lang="sk-SK" sz="2200" dirty="0">
                <a:latin typeface="Comic Sans MS" panose="030F0702030302020204" pitchFamily="66" charset="0"/>
              </a:rPr>
              <a:t> in </a:t>
            </a:r>
            <a:r>
              <a:rPr lang="sk-SK" sz="2200" dirty="0" err="1">
                <a:latin typeface="Comic Sans MS" panose="030F0702030302020204" pitchFamily="66" charset="0"/>
              </a:rPr>
              <a:t>nature</a:t>
            </a:r>
            <a:r>
              <a:rPr lang="sk-SK" sz="2200" dirty="0">
                <a:latin typeface="Comic Sans MS" panose="030F0702030302020204" pitchFamily="66" charset="0"/>
              </a:rPr>
              <a:t>.</a:t>
            </a:r>
          </a:p>
        </p:txBody>
      </p:sp>
      <p:pic>
        <p:nvPicPr>
          <p:cNvPr id="14338" name="Picture 2" descr="Výsledok vyhľadávania obrázkov pre dopyt kavecany hr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352" y="5740896"/>
            <a:ext cx="4486275" cy="336232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Súvisiaci obráz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6736" y="4322786"/>
            <a:ext cx="3277795" cy="2066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642775"/>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VÃ½sledok vyhÄ¾adÃ¡vania obrÃ¡zkov pre dopyt kaviaren trieste koÅ¡ice"/>
          <p:cNvPicPr>
            <a:picLocks noChangeAspect="1" noChangeArrowheads="1"/>
          </p:cNvPicPr>
          <p:nvPr/>
        </p:nvPicPr>
        <p:blipFill>
          <a:blip r:embed="rId2"/>
          <a:srcRect/>
          <a:stretch>
            <a:fillRect/>
          </a:stretch>
        </p:blipFill>
        <p:spPr bwMode="auto">
          <a:xfrm>
            <a:off x="2998531" y="4948808"/>
            <a:ext cx="2975289" cy="2232487"/>
          </a:xfrm>
          <a:prstGeom prst="rect">
            <a:avLst/>
          </a:prstGeom>
          <a:noFill/>
        </p:spPr>
      </p:pic>
      <p:sp>
        <p:nvSpPr>
          <p:cNvPr id="3" name="Obdĺžnik 2"/>
          <p:cNvSpPr/>
          <p:nvPr/>
        </p:nvSpPr>
        <p:spPr>
          <a:xfrm>
            <a:off x="-2210568" y="700336"/>
            <a:ext cx="13249472" cy="1169551"/>
          </a:xfrm>
          <a:prstGeom prst="rect">
            <a:avLst/>
          </a:prstGeom>
        </p:spPr>
        <p:txBody>
          <a:bodyPr wrap="square">
            <a:spAutoFit/>
          </a:bodyPr>
          <a:lstStyle/>
          <a:p>
            <a:r>
              <a:rPr lang="sk-SK" sz="7000" b="1" dirty="0">
                <a:solidFill>
                  <a:srgbClr val="F8F8F8"/>
                </a:solidFill>
                <a:latin typeface="Comic Sans MS" panose="030F0702030302020204" pitchFamily="66" charset="0"/>
              </a:rPr>
              <a:t> 			</a:t>
            </a:r>
            <a:r>
              <a:rPr lang="sk-SK" sz="7000" b="1" dirty="0" err="1">
                <a:solidFill>
                  <a:srgbClr val="F8F8F8"/>
                </a:solidFill>
                <a:latin typeface="Comic Sans MS" panose="030F0702030302020204" pitchFamily="66" charset="0"/>
              </a:rPr>
              <a:t>Restaurants</a:t>
            </a:r>
            <a:r>
              <a:rPr lang="sk-SK" sz="7000" b="1" dirty="0">
                <a:solidFill>
                  <a:srgbClr val="F8F8F8"/>
                </a:solidFill>
                <a:latin typeface="Comic Sans MS" panose="030F0702030302020204" pitchFamily="66" charset="0"/>
              </a:rPr>
              <a:t> and </a:t>
            </a:r>
            <a:r>
              <a:rPr lang="sk-SK" sz="7000" b="1" dirty="0" err="1">
                <a:solidFill>
                  <a:srgbClr val="F8F8F8"/>
                </a:solidFill>
                <a:latin typeface="Comic Sans MS" panose="030F0702030302020204" pitchFamily="66" charset="0"/>
              </a:rPr>
              <a:t>Cafés</a:t>
            </a:r>
            <a:endParaRPr lang="sk-SK" sz="7000" b="1" dirty="0">
              <a:solidFill>
                <a:srgbClr val="F8F8F8"/>
              </a:solidFill>
              <a:latin typeface="Comic Sans MS" panose="030F0702030302020204" pitchFamily="66" charset="0"/>
            </a:endParaRPr>
          </a:p>
        </p:txBody>
      </p:sp>
      <p:sp>
        <p:nvSpPr>
          <p:cNvPr id="4" name="Obdĺžnik 3"/>
          <p:cNvSpPr/>
          <p:nvPr/>
        </p:nvSpPr>
        <p:spPr>
          <a:xfrm>
            <a:off x="658912" y="2644552"/>
            <a:ext cx="9515896" cy="2123658"/>
          </a:xfrm>
          <a:prstGeom prst="rect">
            <a:avLst/>
          </a:prstGeom>
        </p:spPr>
        <p:txBody>
          <a:bodyPr wrap="square">
            <a:spAutoFit/>
          </a:bodyPr>
          <a:lstStyle/>
          <a:p>
            <a:pPr algn="just"/>
            <a:r>
              <a:rPr lang="sk-SK" sz="2200" dirty="0" err="1">
                <a:latin typeface="Comic Sans MS" panose="030F0702030302020204" pitchFamily="66" charset="0"/>
              </a:rPr>
              <a:t>There</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 </a:t>
            </a:r>
            <a:r>
              <a:rPr lang="sk-SK" sz="2200" dirty="0" err="1">
                <a:latin typeface="Comic Sans MS" panose="030F0702030302020204" pitchFamily="66" charset="0"/>
              </a:rPr>
              <a:t>lot</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cafes</a:t>
            </a:r>
            <a:r>
              <a:rPr lang="sk-SK" sz="2200" dirty="0">
                <a:latin typeface="Comic Sans MS" panose="030F0702030302020204" pitchFamily="66" charset="0"/>
              </a:rPr>
              <a:t> and </a:t>
            </a:r>
            <a:r>
              <a:rPr lang="sk-SK" sz="2200" dirty="0" err="1">
                <a:latin typeface="Comic Sans MS" panose="030F0702030302020204" pitchFamily="66" charset="0"/>
              </a:rPr>
              <a:t>restaurants</a:t>
            </a:r>
            <a:r>
              <a:rPr lang="sk-SK" sz="2200" dirty="0">
                <a:latin typeface="Comic Sans MS" panose="030F0702030302020204" pitchFamily="66" charset="0"/>
              </a:rPr>
              <a:t> in Košice and I </a:t>
            </a:r>
            <a:r>
              <a:rPr lang="sk-SK" sz="2200" dirty="0" err="1">
                <a:latin typeface="Comic Sans MS" panose="030F0702030302020204" pitchFamily="66" charset="0"/>
              </a:rPr>
              <a:t>think</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most </a:t>
            </a:r>
            <a:r>
              <a:rPr lang="sk-SK" sz="2200" dirty="0" err="1">
                <a:latin typeface="Comic Sans MS" panose="030F0702030302020204" pitchFamily="66" charset="0"/>
              </a:rPr>
              <a:t>favourite</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cafe</a:t>
            </a:r>
            <a:r>
              <a:rPr lang="sk-SK" sz="2200" dirty="0">
                <a:latin typeface="Comic Sans MS" panose="030F0702030302020204" pitchFamily="66" charset="0"/>
              </a:rPr>
              <a:t> </a:t>
            </a:r>
            <a:r>
              <a:rPr lang="sk-SK" sz="2200" dirty="0" err="1">
                <a:latin typeface="Comic Sans MS" panose="030F0702030302020204" pitchFamily="66" charset="0"/>
              </a:rPr>
              <a:t>Trieste</a:t>
            </a:r>
            <a:r>
              <a:rPr lang="sk-SK" sz="2200" dirty="0">
                <a:latin typeface="Comic Sans MS" panose="030F0702030302020204" pitchFamily="66" charset="0"/>
              </a:rPr>
              <a:t> or </a:t>
            </a:r>
            <a:r>
              <a:rPr lang="sk-SK" sz="2200" dirty="0" err="1">
                <a:latin typeface="Comic Sans MS" panose="030F0702030302020204" pitchFamily="66" charset="0"/>
              </a:rPr>
              <a:t>Fontana</a:t>
            </a:r>
            <a:r>
              <a:rPr lang="sk-SK" sz="2200" dirty="0">
                <a:latin typeface="Comic Sans MS" panose="030F0702030302020204" pitchFamily="66" charset="0"/>
              </a:rPr>
              <a:t> </a:t>
            </a:r>
            <a:r>
              <a:rPr lang="sk-SK" sz="2200" dirty="0" err="1">
                <a:latin typeface="Comic Sans MS" panose="030F0702030302020204" pitchFamily="66" charset="0"/>
              </a:rPr>
              <a:t>Cafe</a:t>
            </a:r>
            <a:r>
              <a:rPr lang="sk-SK" sz="2200" dirty="0">
                <a:latin typeface="Comic Sans MS" panose="030F0702030302020204" pitchFamily="66" charset="0"/>
              </a:rPr>
              <a:t> and Bar or Slávia.</a:t>
            </a:r>
          </a:p>
          <a:p>
            <a:pPr algn="just"/>
            <a:r>
              <a:rPr lang="sk-SK" sz="2200" dirty="0" err="1">
                <a:latin typeface="Comic Sans MS" panose="030F0702030302020204" pitchFamily="66" charset="0"/>
              </a:rPr>
              <a:t>People</a:t>
            </a:r>
            <a:r>
              <a:rPr lang="sk-SK" sz="2200" dirty="0">
                <a:latin typeface="Comic Sans MS" panose="030F0702030302020204" pitchFamily="66" charset="0"/>
              </a:rPr>
              <a:t> love </a:t>
            </a:r>
            <a:r>
              <a:rPr lang="sk-SK" sz="2200" dirty="0" err="1">
                <a:latin typeface="Comic Sans MS" panose="030F0702030302020204" pitchFamily="66" charset="0"/>
              </a:rPr>
              <a:t>it</a:t>
            </a:r>
            <a:r>
              <a:rPr lang="sk-SK" sz="2200" dirty="0">
                <a:latin typeface="Comic Sans MS" panose="030F0702030302020204" pitchFamily="66" charset="0"/>
              </a:rPr>
              <a:t> and </a:t>
            </a:r>
            <a:r>
              <a:rPr lang="sk-SK" sz="2200" dirty="0" err="1">
                <a:latin typeface="Comic Sans MS" panose="030F0702030302020204" pitchFamily="66" charset="0"/>
              </a:rPr>
              <a:t>student</a:t>
            </a:r>
            <a:r>
              <a:rPr lang="sk-SK" sz="2200" dirty="0">
                <a:latin typeface="Comic Sans MS" panose="030F0702030302020204" pitchFamily="66" charset="0"/>
              </a:rPr>
              <a:t> </a:t>
            </a:r>
            <a:r>
              <a:rPr lang="sk-SK" sz="2200" dirty="0" err="1">
                <a:latin typeface="Comic Sans MS" panose="030F0702030302020204" pitchFamily="66" charset="0"/>
              </a:rPr>
              <a:t>also</a:t>
            </a:r>
            <a:r>
              <a:rPr lang="sk-SK" sz="2200" dirty="0">
                <a:latin typeface="Comic Sans MS" panose="030F0702030302020204" pitchFamily="66" charset="0"/>
              </a:rPr>
              <a:t>, </a:t>
            </a:r>
            <a:r>
              <a:rPr lang="sk-SK" sz="2200" dirty="0" err="1">
                <a:latin typeface="Comic Sans MS" panose="030F0702030302020204" pitchFamily="66" charset="0"/>
              </a:rPr>
              <a:t>because</a:t>
            </a:r>
            <a:r>
              <a:rPr lang="sk-SK" sz="2200" dirty="0">
                <a:latin typeface="Comic Sans MS" panose="030F0702030302020204" pitchFamily="66" charset="0"/>
              </a:rPr>
              <a:t> </a:t>
            </a:r>
            <a:r>
              <a:rPr lang="sk-SK" sz="2200" dirty="0" err="1">
                <a:latin typeface="Comic Sans MS" panose="030F0702030302020204" pitchFamily="66" charset="0"/>
              </a:rPr>
              <a:t>they</a:t>
            </a:r>
            <a:r>
              <a:rPr lang="sk-SK" sz="2200" dirty="0">
                <a:latin typeface="Comic Sans MS" panose="030F0702030302020204" pitchFamily="66" charset="0"/>
              </a:rPr>
              <a:t> are </a:t>
            </a:r>
            <a:r>
              <a:rPr lang="sk-SK" sz="2200" dirty="0" err="1">
                <a:latin typeface="Comic Sans MS" panose="030F0702030302020204" pitchFamily="66" charset="0"/>
              </a:rPr>
              <a:t>special</a:t>
            </a:r>
            <a:r>
              <a:rPr lang="sk-SK" sz="2200" dirty="0">
                <a:latin typeface="Comic Sans MS" panose="030F0702030302020204" pitchFamily="66" charset="0"/>
              </a:rPr>
              <a:t>. </a:t>
            </a:r>
            <a:r>
              <a:rPr lang="sk-SK" sz="2200" dirty="0" err="1">
                <a:latin typeface="Comic Sans MS" panose="030F0702030302020204" pitchFamily="66" charset="0"/>
              </a:rPr>
              <a:t>They</a:t>
            </a:r>
            <a:r>
              <a:rPr lang="sk-SK" sz="2200" dirty="0">
                <a:latin typeface="Comic Sans MS" panose="030F0702030302020204" pitchFamily="66" charset="0"/>
              </a:rPr>
              <a:t> </a:t>
            </a:r>
            <a:r>
              <a:rPr lang="sk-SK" sz="2200" dirty="0" err="1">
                <a:latin typeface="Comic Sans MS" panose="030F0702030302020204" pitchFamily="66" charset="0"/>
              </a:rPr>
              <a:t>visit</a:t>
            </a:r>
            <a:r>
              <a:rPr lang="sk-SK" sz="2200" dirty="0">
                <a:latin typeface="Comic Sans MS" panose="030F0702030302020204" pitchFamily="66" charset="0"/>
              </a:rPr>
              <a:t>  </a:t>
            </a:r>
            <a:r>
              <a:rPr lang="sk-SK" sz="2200" dirty="0" err="1">
                <a:latin typeface="Comic Sans MS" panose="030F0702030302020204" pitchFamily="66" charset="0"/>
              </a:rPr>
              <a:t>cafes</a:t>
            </a:r>
            <a:r>
              <a:rPr lang="sk-SK" sz="2200" dirty="0">
                <a:latin typeface="Comic Sans MS" panose="030F0702030302020204" pitchFamily="66" charset="0"/>
              </a:rPr>
              <a:t> and </a:t>
            </a:r>
            <a:r>
              <a:rPr lang="sk-SK" sz="2200" dirty="0" err="1">
                <a:latin typeface="Comic Sans MS" panose="030F0702030302020204" pitchFamily="66" charset="0"/>
              </a:rPr>
              <a:t>restaurants</a:t>
            </a:r>
            <a:r>
              <a:rPr lang="sk-SK" sz="2200" dirty="0">
                <a:latin typeface="Comic Sans MS" panose="030F0702030302020204" pitchFamily="66" charset="0"/>
              </a:rPr>
              <a:t>  </a:t>
            </a:r>
            <a:r>
              <a:rPr lang="sk-SK" sz="2200" dirty="0" err="1">
                <a:latin typeface="Comic Sans MS" panose="030F0702030302020204" pitchFamily="66" charset="0"/>
              </a:rPr>
              <a:t>after</a:t>
            </a:r>
            <a:r>
              <a:rPr lang="sk-SK" sz="2200" dirty="0">
                <a:latin typeface="Comic Sans MS" panose="030F0702030302020204" pitchFamily="66" charset="0"/>
              </a:rPr>
              <a:t> </a:t>
            </a:r>
            <a:r>
              <a:rPr lang="sk-SK" sz="2200" dirty="0" err="1">
                <a:latin typeface="Comic Sans MS" panose="030F0702030302020204" pitchFamily="66" charset="0"/>
              </a:rPr>
              <a:t>school</a:t>
            </a:r>
            <a:r>
              <a:rPr lang="sk-SK" sz="2200" dirty="0">
                <a:latin typeface="Comic Sans MS" panose="030F0702030302020204" pitchFamily="66" charset="0"/>
              </a:rPr>
              <a:t> or </a:t>
            </a:r>
            <a:r>
              <a:rPr lang="sk-SK" sz="2200" dirty="0" err="1">
                <a:latin typeface="Comic Sans MS" panose="030F0702030302020204" pitchFamily="66" charset="0"/>
              </a:rPr>
              <a:t>whenever</a:t>
            </a:r>
            <a:r>
              <a:rPr lang="sk-SK" sz="2200" dirty="0">
                <a:latin typeface="Comic Sans MS" panose="030F0702030302020204" pitchFamily="66" charset="0"/>
              </a:rPr>
              <a:t> </a:t>
            </a:r>
            <a:r>
              <a:rPr lang="sk-SK" sz="2200" dirty="0" err="1">
                <a:latin typeface="Comic Sans MS" panose="030F0702030302020204" pitchFamily="66" charset="0"/>
              </a:rPr>
              <a:t>they</a:t>
            </a:r>
            <a:r>
              <a:rPr lang="sk-SK" sz="2200" dirty="0">
                <a:latin typeface="Comic Sans MS" panose="030F0702030302020204" pitchFamily="66" charset="0"/>
              </a:rPr>
              <a:t> </a:t>
            </a:r>
            <a:r>
              <a:rPr lang="sk-SK" sz="2200" dirty="0" err="1">
                <a:latin typeface="Comic Sans MS" panose="030F0702030302020204" pitchFamily="66" charset="0"/>
              </a:rPr>
              <a:t>want.It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nice</a:t>
            </a:r>
            <a:r>
              <a:rPr lang="sk-SK" sz="2200" dirty="0">
                <a:latin typeface="Comic Sans MS" panose="030F0702030302020204" pitchFamily="66" charset="0"/>
              </a:rPr>
              <a:t> to </a:t>
            </a:r>
            <a:r>
              <a:rPr lang="sk-SK" sz="2200" dirty="0" err="1">
                <a:latin typeface="Comic Sans MS" panose="030F0702030302020204" pitchFamily="66" charset="0"/>
              </a:rPr>
              <a:t>meet</a:t>
            </a:r>
            <a:r>
              <a:rPr lang="sk-SK" sz="2200" dirty="0">
                <a:latin typeface="Comic Sans MS" panose="030F0702030302020204" pitchFamily="66" charset="0"/>
              </a:rPr>
              <a:t> or </a:t>
            </a:r>
            <a:r>
              <a:rPr lang="sk-SK" sz="2200" dirty="0" err="1">
                <a:latin typeface="Comic Sans MS" panose="030F0702030302020204" pitchFamily="66" charset="0"/>
              </a:rPr>
              <a:t>talk</a:t>
            </a:r>
            <a:r>
              <a:rPr lang="sk-SK" sz="2200" dirty="0">
                <a:latin typeface="Comic Sans MS" panose="030F0702030302020204" pitchFamily="66" charset="0"/>
              </a:rPr>
              <a:t> </a:t>
            </a:r>
            <a:r>
              <a:rPr lang="sk-SK" sz="2200" dirty="0" err="1">
                <a:latin typeface="Comic Sans MS" panose="030F0702030302020204" pitchFamily="66" charset="0"/>
              </a:rPr>
              <a:t>there</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most </a:t>
            </a:r>
            <a:r>
              <a:rPr lang="sk-SK" sz="2200" dirty="0" err="1">
                <a:latin typeface="Comic Sans MS" panose="030F0702030302020204" pitchFamily="66" charset="0"/>
              </a:rPr>
              <a:t>favourite</a:t>
            </a:r>
            <a:r>
              <a:rPr lang="sk-SK" sz="2200" dirty="0">
                <a:latin typeface="Comic Sans MS" panose="030F0702030302020204" pitchFamily="66" charset="0"/>
              </a:rPr>
              <a:t> </a:t>
            </a:r>
            <a:r>
              <a:rPr lang="sk-SK" sz="2200" dirty="0" err="1">
                <a:latin typeface="Comic Sans MS" panose="030F0702030302020204" pitchFamily="66" charset="0"/>
              </a:rPr>
              <a:t>restaurant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Napoli</a:t>
            </a:r>
            <a:r>
              <a:rPr lang="sk-SK" sz="2200" dirty="0">
                <a:latin typeface="Comic Sans MS" panose="030F0702030302020204" pitchFamily="66" charset="0"/>
              </a:rPr>
              <a:t> or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oldest</a:t>
            </a:r>
            <a:r>
              <a:rPr lang="sk-SK" sz="2200" dirty="0">
                <a:latin typeface="Comic Sans MS" panose="030F0702030302020204" pitchFamily="66" charset="0"/>
              </a:rPr>
              <a:t> </a:t>
            </a:r>
            <a:r>
              <a:rPr lang="sk-SK" sz="2200" dirty="0" err="1">
                <a:latin typeface="Comic Sans MS" panose="030F0702030302020204" pitchFamily="66" charset="0"/>
              </a:rPr>
              <a:t>restaurant</a:t>
            </a:r>
            <a:r>
              <a:rPr lang="sk-SK" sz="2200" dirty="0">
                <a:latin typeface="Comic Sans MS" panose="030F0702030302020204" pitchFamily="66" charset="0"/>
              </a:rPr>
              <a:t> in Košice: Pivovar </a:t>
            </a:r>
            <a:r>
              <a:rPr lang="sk-SK" sz="2200" dirty="0" smtClean="0">
                <a:latin typeface="Comic Sans MS" panose="030F0702030302020204" pitchFamily="66" charset="0"/>
              </a:rPr>
              <a:t>Hostinec.</a:t>
            </a:r>
            <a:endParaRPr lang="sk-SK" sz="2200" dirty="0">
              <a:latin typeface="Comic Sans MS" panose="030F0702030302020204" pitchFamily="66" charset="0"/>
            </a:endParaRPr>
          </a:p>
        </p:txBody>
      </p:sp>
      <p:pic>
        <p:nvPicPr>
          <p:cNvPr id="5" name="Picture 2" descr="VÃ½sledok vyhÄ¾adÃ¡vania obrÃ¡zkov pre dopyt kaviaren fontana"/>
          <p:cNvPicPr>
            <a:picLocks noChangeAspect="1" noChangeArrowheads="1"/>
          </p:cNvPicPr>
          <p:nvPr/>
        </p:nvPicPr>
        <p:blipFill>
          <a:blip r:embed="rId3" cstate="print"/>
          <a:srcRect/>
          <a:stretch>
            <a:fillRect/>
          </a:stretch>
        </p:blipFill>
        <p:spPr bwMode="auto">
          <a:xfrm>
            <a:off x="5278264" y="6417836"/>
            <a:ext cx="4164782" cy="2779444"/>
          </a:xfrm>
          <a:prstGeom prst="rect">
            <a:avLst/>
          </a:prstGeom>
          <a:noFill/>
        </p:spPr>
      </p:pic>
      <p:pic>
        <p:nvPicPr>
          <p:cNvPr id="6" name="Picture 10" descr="VÃ½sledok vyhÄ¾adÃ¡vania obrÃ¡zkov pre dopyt najstarsia restauracia v kosiciach"/>
          <p:cNvPicPr>
            <a:picLocks noChangeAspect="1" noChangeArrowheads="1"/>
          </p:cNvPicPr>
          <p:nvPr/>
        </p:nvPicPr>
        <p:blipFill>
          <a:blip r:embed="rId4"/>
          <a:srcRect/>
          <a:stretch>
            <a:fillRect/>
          </a:stretch>
        </p:blipFill>
        <p:spPr bwMode="auto">
          <a:xfrm>
            <a:off x="658913" y="6932557"/>
            <a:ext cx="3251200" cy="2192715"/>
          </a:xfrm>
          <a:prstGeom prst="rect">
            <a:avLst/>
          </a:prstGeom>
          <a:noFill/>
        </p:spPr>
      </p:pic>
      <p:pic>
        <p:nvPicPr>
          <p:cNvPr id="7" name="Picture 8" descr="VÃ½sledok vyhÄ¾adÃ¡vania obrÃ¡zkov pre dopyt napoli kosice"/>
          <p:cNvPicPr>
            <a:picLocks noChangeAspect="1" noChangeArrowheads="1"/>
          </p:cNvPicPr>
          <p:nvPr/>
        </p:nvPicPr>
        <p:blipFill>
          <a:blip r:embed="rId5" cstate="print"/>
          <a:srcRect/>
          <a:stretch>
            <a:fillRect/>
          </a:stretch>
        </p:blipFill>
        <p:spPr bwMode="auto">
          <a:xfrm>
            <a:off x="10318824" y="1924472"/>
            <a:ext cx="2520280" cy="1936064"/>
          </a:xfrm>
          <a:prstGeom prst="rect">
            <a:avLst/>
          </a:prstGeom>
          <a:noFill/>
        </p:spPr>
      </p:pic>
      <p:pic>
        <p:nvPicPr>
          <p:cNvPr id="9" name="Picture 12" descr="SÃºvisiaci obrÃ¡zok"/>
          <p:cNvPicPr>
            <a:picLocks noChangeAspect="1" noChangeArrowheads="1"/>
          </p:cNvPicPr>
          <p:nvPr/>
        </p:nvPicPr>
        <p:blipFill>
          <a:blip r:embed="rId6" cstate="print"/>
          <a:srcRect/>
          <a:stretch>
            <a:fillRect/>
          </a:stretch>
        </p:blipFill>
        <p:spPr bwMode="auto">
          <a:xfrm>
            <a:off x="10534848" y="7379980"/>
            <a:ext cx="1857364" cy="1857364"/>
          </a:xfrm>
          <a:prstGeom prst="rect">
            <a:avLst/>
          </a:prstGeom>
          <a:noFill/>
        </p:spPr>
      </p:pic>
      <p:pic>
        <p:nvPicPr>
          <p:cNvPr id="10" name="Picture 4" descr="VÃ½sledok vyhÄ¾adÃ¡vania obrÃ¡zkov pre dopyt kaviaren slavia koÅ¡ice"/>
          <p:cNvPicPr>
            <a:picLocks noChangeAspect="1" noChangeArrowheads="1"/>
          </p:cNvPicPr>
          <p:nvPr/>
        </p:nvPicPr>
        <p:blipFill>
          <a:blip r:embed="rId7" cstate="print"/>
          <a:srcRect/>
          <a:stretch>
            <a:fillRect/>
          </a:stretch>
        </p:blipFill>
        <p:spPr bwMode="auto">
          <a:xfrm>
            <a:off x="8734648" y="4602325"/>
            <a:ext cx="4082606" cy="2434715"/>
          </a:xfrm>
          <a:prstGeom prst="rect">
            <a:avLst/>
          </a:prstGeom>
          <a:noFill/>
        </p:spPr>
      </p:pic>
    </p:spTree>
    <p:extLst>
      <p:ext uri="{BB962C8B-B14F-4D97-AF65-F5344CB8AC3E}">
        <p14:creationId xmlns:p14="http://schemas.microsoft.com/office/powerpoint/2010/main" val="54130242"/>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823288" y="2802280"/>
            <a:ext cx="8579792" cy="3816429"/>
          </a:xfrm>
          <a:prstGeom prst="rect">
            <a:avLst/>
          </a:prstGeom>
        </p:spPr>
        <p:txBody>
          <a:bodyPr wrap="square">
            <a:spAutoFit/>
          </a:bodyPr>
          <a:lstStyle/>
          <a:p>
            <a:pPr algn="just"/>
            <a:r>
              <a:rPr lang="sk-SK" sz="2200" dirty="0" err="1">
                <a:latin typeface="Comic Sans MS" panose="030F0702030302020204" pitchFamily="66" charset="0"/>
              </a:rPr>
              <a:t>If</a:t>
            </a:r>
            <a:r>
              <a:rPr lang="sk-SK" sz="2200" dirty="0">
                <a:latin typeface="Comic Sans MS" panose="030F0702030302020204" pitchFamily="66" charset="0"/>
              </a:rPr>
              <a:t> </a:t>
            </a:r>
            <a:r>
              <a:rPr lang="sk-SK" sz="2200" dirty="0" err="1">
                <a:latin typeface="Comic Sans MS" panose="030F0702030302020204" pitchFamily="66" charset="0"/>
              </a:rPr>
              <a:t>you</a:t>
            </a:r>
            <a:r>
              <a:rPr lang="sk-SK" sz="2200" dirty="0">
                <a:latin typeface="Comic Sans MS" panose="030F0702030302020204" pitchFamily="66" charset="0"/>
              </a:rPr>
              <a:t> are </a:t>
            </a:r>
            <a:r>
              <a:rPr lang="sk-SK" sz="2200" dirty="0" err="1">
                <a:latin typeface="Comic Sans MS" panose="030F0702030302020204" pitchFamily="66" charset="0"/>
              </a:rPr>
              <a:t>looking</a:t>
            </a:r>
            <a:r>
              <a:rPr lang="sk-SK" sz="2200" dirty="0">
                <a:latin typeface="Comic Sans MS" panose="030F0702030302020204" pitchFamily="66" charset="0"/>
              </a:rPr>
              <a:t> </a:t>
            </a:r>
            <a:r>
              <a:rPr lang="sk-SK" sz="2200" dirty="0" err="1">
                <a:latin typeface="Comic Sans MS" panose="030F0702030302020204" pitchFamily="66" charset="0"/>
              </a:rPr>
              <a:t>for</a:t>
            </a:r>
            <a:r>
              <a:rPr lang="sk-SK" sz="2200" dirty="0">
                <a:latin typeface="Comic Sans MS" panose="030F0702030302020204" pitchFamily="66" charset="0"/>
              </a:rPr>
              <a:t> </a:t>
            </a:r>
            <a:r>
              <a:rPr lang="sk-SK" sz="2200" dirty="0" err="1">
                <a:latin typeface="Comic Sans MS" panose="030F0702030302020204" pitchFamily="66" charset="0"/>
              </a:rPr>
              <a:t>presents</a:t>
            </a:r>
            <a:r>
              <a:rPr lang="sk-SK" sz="2200" dirty="0">
                <a:latin typeface="Comic Sans MS" panose="030F0702030302020204" pitchFamily="66" charset="0"/>
              </a:rPr>
              <a:t> and </a:t>
            </a:r>
            <a:r>
              <a:rPr lang="sk-SK" sz="2200" dirty="0" err="1">
                <a:latin typeface="Comic Sans MS" panose="030F0702030302020204" pitchFamily="66" charset="0"/>
              </a:rPr>
              <a:t>dream</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lovely</a:t>
            </a:r>
            <a:r>
              <a:rPr lang="sk-SK" sz="2200" dirty="0">
                <a:latin typeface="Comic Sans MS" panose="030F0702030302020204" pitchFamily="66" charset="0"/>
              </a:rPr>
              <a:t> </a:t>
            </a:r>
            <a:r>
              <a:rPr lang="sk-SK" sz="2200" dirty="0" err="1">
                <a:latin typeface="Comic Sans MS" panose="030F0702030302020204" pitchFamily="66" charset="0"/>
              </a:rPr>
              <a:t>smell</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 </a:t>
            </a:r>
            <a:r>
              <a:rPr lang="sk-SK" sz="2200" dirty="0" err="1">
                <a:latin typeface="Comic Sans MS" panose="030F0702030302020204" pitchFamily="66" charset="0"/>
              </a:rPr>
              <a:t>Christmas</a:t>
            </a:r>
            <a:r>
              <a:rPr lang="sk-SK" sz="2200" dirty="0">
                <a:latin typeface="Comic Sans MS" panose="030F0702030302020204" pitchFamily="66" charset="0"/>
              </a:rPr>
              <a:t> </a:t>
            </a:r>
            <a:r>
              <a:rPr lang="sk-SK" sz="2200" dirty="0" err="1">
                <a:latin typeface="Comic Sans MS" panose="030F0702030302020204" pitchFamily="66" charset="0"/>
              </a:rPr>
              <a:t>tree</a:t>
            </a:r>
            <a:r>
              <a:rPr lang="sk-SK" sz="2200" dirty="0">
                <a:latin typeface="Comic Sans MS" panose="030F0702030302020204" pitchFamily="66" charset="0"/>
              </a:rPr>
              <a:t> or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lovely</a:t>
            </a:r>
            <a:r>
              <a:rPr lang="sk-SK" sz="2200" dirty="0">
                <a:latin typeface="Comic Sans MS" panose="030F0702030302020204" pitchFamily="66" charset="0"/>
              </a:rPr>
              <a:t> </a:t>
            </a:r>
            <a:r>
              <a:rPr lang="sk-SK" sz="2200" dirty="0" err="1">
                <a:latin typeface="Comic Sans MS" panose="030F0702030302020204" pitchFamily="66" charset="0"/>
              </a:rPr>
              <a:t>sound</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carols,Christmas</a:t>
            </a:r>
            <a:r>
              <a:rPr lang="sk-SK" sz="2200" dirty="0">
                <a:latin typeface="Comic Sans MS" panose="030F0702030302020204" pitchFamily="66" charset="0"/>
              </a:rPr>
              <a:t> </a:t>
            </a:r>
            <a:r>
              <a:rPr lang="sk-SK" sz="2200" dirty="0" err="1">
                <a:latin typeface="Comic Sans MS" panose="030F0702030302020204" pitchFamily="66" charset="0"/>
              </a:rPr>
              <a:t>markets</a:t>
            </a:r>
            <a:r>
              <a:rPr lang="sk-SK" sz="2200" dirty="0">
                <a:latin typeface="Comic Sans MS" panose="030F0702030302020204" pitchFamily="66" charset="0"/>
              </a:rPr>
              <a:t> are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best</a:t>
            </a:r>
            <a:r>
              <a:rPr lang="sk-SK" sz="2200" dirty="0">
                <a:latin typeface="Comic Sans MS" panose="030F0702030302020204" pitchFamily="66" charset="0"/>
              </a:rPr>
              <a:t> </a:t>
            </a:r>
            <a:r>
              <a:rPr lang="sk-SK" sz="2200" dirty="0" err="1">
                <a:latin typeface="Comic Sans MS" panose="030F0702030302020204" pitchFamily="66" charset="0"/>
              </a:rPr>
              <a:t>destination</a:t>
            </a:r>
            <a:r>
              <a:rPr lang="sk-SK" sz="2200" dirty="0">
                <a:latin typeface="Comic Sans MS" panose="030F0702030302020204" pitchFamily="66" charset="0"/>
              </a:rPr>
              <a:t> </a:t>
            </a:r>
            <a:r>
              <a:rPr lang="sk-SK" sz="2200" dirty="0" err="1">
                <a:latin typeface="Comic Sans MS" panose="030F0702030302020204" pitchFamily="66" charset="0"/>
              </a:rPr>
              <a:t>for</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perfect</a:t>
            </a:r>
            <a:r>
              <a:rPr lang="sk-SK" sz="2200" dirty="0">
                <a:latin typeface="Comic Sans MS" panose="030F0702030302020204" pitchFamily="66" charset="0"/>
              </a:rPr>
              <a:t> </a:t>
            </a:r>
            <a:r>
              <a:rPr lang="sk-SK" sz="2200" dirty="0" err="1">
                <a:latin typeface="Comic Sans MS" panose="030F0702030302020204" pitchFamily="66" charset="0"/>
              </a:rPr>
              <a:t>Christmas</a:t>
            </a:r>
            <a:r>
              <a:rPr lang="sk-SK" sz="2200" dirty="0">
                <a:latin typeface="Comic Sans MS" panose="030F0702030302020204" pitchFamily="66" charset="0"/>
              </a:rPr>
              <a:t> </a:t>
            </a:r>
            <a:r>
              <a:rPr lang="sk-SK" sz="2200" dirty="0" err="1">
                <a:latin typeface="Comic Sans MS" panose="030F0702030302020204" pitchFamily="66" charset="0"/>
              </a:rPr>
              <a:t>feeling,everything</a:t>
            </a:r>
            <a:r>
              <a:rPr lang="sk-SK" sz="2200" dirty="0">
                <a:latin typeface="Comic Sans MS" panose="030F0702030302020204" pitchFamily="66" charset="0"/>
              </a:rPr>
              <a:t> </a:t>
            </a:r>
            <a:r>
              <a:rPr lang="sk-SK" sz="2200" dirty="0" err="1">
                <a:latin typeface="Comic Sans MS" panose="030F0702030302020204" pitchFamily="66" charset="0"/>
              </a:rPr>
              <a:t>that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related</a:t>
            </a:r>
            <a:r>
              <a:rPr lang="sk-SK" sz="2200" dirty="0">
                <a:latin typeface="Comic Sans MS" panose="030F0702030302020204" pitchFamily="66" charset="0"/>
              </a:rPr>
              <a:t> to </a:t>
            </a:r>
            <a:r>
              <a:rPr lang="sk-SK" sz="2200" dirty="0" err="1">
                <a:latin typeface="Comic Sans MS" panose="030F0702030302020204" pitchFamily="66" charset="0"/>
              </a:rPr>
              <a:t>Christmas</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there</a:t>
            </a:r>
            <a:endParaRPr lang="sk-SK" sz="2200" dirty="0">
              <a:latin typeface="Comic Sans MS" panose="030F0702030302020204" pitchFamily="66" charset="0"/>
            </a:endParaRPr>
          </a:p>
          <a:p>
            <a:pPr algn="just"/>
            <a:r>
              <a:rPr lang="sk-SK" sz="2200" dirty="0" err="1">
                <a:latin typeface="Comic Sans MS" panose="030F0702030302020204" pitchFamily="66" charset="0"/>
              </a:rPr>
              <a:t>Everything</a:t>
            </a:r>
            <a:r>
              <a:rPr lang="sk-SK" sz="2200" dirty="0">
                <a:latin typeface="Comic Sans MS" panose="030F0702030302020204" pitchFamily="66" charset="0"/>
              </a:rPr>
              <a:t> </a:t>
            </a:r>
            <a:r>
              <a:rPr lang="sk-SK" sz="2200" dirty="0" err="1">
                <a:latin typeface="Comic Sans MS" panose="030F0702030302020204" pitchFamily="66" charset="0"/>
              </a:rPr>
              <a:t>starts</a:t>
            </a:r>
            <a:r>
              <a:rPr lang="sk-SK" sz="2200" dirty="0">
                <a:latin typeface="Comic Sans MS" panose="030F0702030302020204" pitchFamily="66" charset="0"/>
              </a:rPr>
              <a:t> </a:t>
            </a:r>
            <a:r>
              <a:rPr lang="sk-SK" sz="2200" dirty="0" err="1">
                <a:latin typeface="Comic Sans MS" panose="030F0702030302020204" pitchFamily="66" charset="0"/>
              </a:rPr>
              <a:t>about</a:t>
            </a:r>
            <a:r>
              <a:rPr lang="sk-SK" sz="2200" dirty="0">
                <a:latin typeface="Comic Sans MS" panose="030F0702030302020204" pitchFamily="66" charset="0"/>
              </a:rPr>
              <a:t> </a:t>
            </a:r>
            <a:r>
              <a:rPr lang="sk-SK" sz="2200" dirty="0" err="1">
                <a:latin typeface="Comic Sans MS" panose="030F0702030302020204" pitchFamily="66" charset="0"/>
              </a:rPr>
              <a:t>three</a:t>
            </a:r>
            <a:r>
              <a:rPr lang="sk-SK" sz="2200" dirty="0">
                <a:latin typeface="Comic Sans MS" panose="030F0702030302020204" pitchFamily="66" charset="0"/>
              </a:rPr>
              <a:t> </a:t>
            </a:r>
            <a:r>
              <a:rPr lang="sk-SK" sz="2200" dirty="0" err="1">
                <a:latin typeface="Comic Sans MS" panose="030F0702030302020204" pitchFamily="66" charset="0"/>
              </a:rPr>
              <a:t>weeks</a:t>
            </a:r>
            <a:r>
              <a:rPr lang="sk-SK" sz="2200" dirty="0">
                <a:latin typeface="Comic Sans MS" panose="030F0702030302020204" pitchFamily="66" charset="0"/>
              </a:rPr>
              <a:t> </a:t>
            </a:r>
            <a:r>
              <a:rPr lang="sk-SK" sz="2200" dirty="0" err="1">
                <a:latin typeface="Comic Sans MS" panose="030F0702030302020204" pitchFamily="66" charset="0"/>
              </a:rPr>
              <a:t>before</a:t>
            </a:r>
            <a:r>
              <a:rPr lang="sk-SK" sz="2200" dirty="0">
                <a:latin typeface="Comic Sans MS" panose="030F0702030302020204" pitchFamily="66" charset="0"/>
              </a:rPr>
              <a:t> </a:t>
            </a:r>
            <a:r>
              <a:rPr lang="sk-SK" sz="2200" dirty="0" err="1">
                <a:latin typeface="Comic Sans MS" panose="030F0702030302020204" pitchFamily="66" charset="0"/>
              </a:rPr>
              <a:t>Christmas</a:t>
            </a:r>
            <a:r>
              <a:rPr lang="sk-SK" sz="2200" dirty="0">
                <a:latin typeface="Comic Sans MS" panose="030F0702030302020204" pitchFamily="66" charset="0"/>
              </a:rPr>
              <a:t> and </a:t>
            </a:r>
            <a:r>
              <a:rPr lang="sk-SK" sz="2200" dirty="0" err="1">
                <a:latin typeface="Comic Sans MS" panose="030F0702030302020204" pitchFamily="66" charset="0"/>
              </a:rPr>
              <a:t>little</a:t>
            </a:r>
            <a:r>
              <a:rPr lang="sk-SK" sz="2200" dirty="0">
                <a:latin typeface="Comic Sans MS" panose="030F0702030302020204" pitchFamily="66" charset="0"/>
              </a:rPr>
              <a:t> </a:t>
            </a:r>
            <a:r>
              <a:rPr lang="sk-SK" sz="2200" dirty="0" err="1">
                <a:latin typeface="Comic Sans MS" panose="030F0702030302020204" pitchFamily="66" charset="0"/>
              </a:rPr>
              <a:t>wooden</a:t>
            </a:r>
            <a:r>
              <a:rPr lang="sk-SK" sz="2200" dirty="0">
                <a:latin typeface="Comic Sans MS" panose="030F0702030302020204" pitchFamily="66" charset="0"/>
              </a:rPr>
              <a:t> </a:t>
            </a:r>
            <a:r>
              <a:rPr lang="sk-SK" sz="2200" dirty="0" err="1">
                <a:latin typeface="Comic Sans MS" panose="030F0702030302020204" pitchFamily="66" charset="0"/>
              </a:rPr>
              <a:t>houses</a:t>
            </a:r>
            <a:r>
              <a:rPr lang="sk-SK" sz="2200" dirty="0">
                <a:latin typeface="Comic Sans MS" panose="030F0702030302020204" pitchFamily="66" charset="0"/>
              </a:rPr>
              <a:t> are </a:t>
            </a:r>
            <a:r>
              <a:rPr lang="sk-SK" sz="2200" dirty="0" err="1">
                <a:latin typeface="Comic Sans MS" panose="030F0702030302020204" pitchFamily="66" charset="0"/>
              </a:rPr>
              <a:t>built</a:t>
            </a:r>
            <a:r>
              <a:rPr lang="sk-SK" sz="2200" dirty="0">
                <a:latin typeface="Comic Sans MS" panose="030F0702030302020204" pitchFamily="66" charset="0"/>
              </a:rPr>
              <a:t> so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Christmas</a:t>
            </a:r>
            <a:r>
              <a:rPr lang="sk-SK" sz="2200" dirty="0">
                <a:latin typeface="Comic Sans MS" panose="030F0702030302020204" pitchFamily="66" charset="0"/>
              </a:rPr>
              <a:t> </a:t>
            </a:r>
            <a:r>
              <a:rPr lang="sk-SK" sz="2200" dirty="0" err="1">
                <a:latin typeface="Comic Sans MS" panose="030F0702030302020204" pitchFamily="66" charset="0"/>
              </a:rPr>
              <a:t>mood</a:t>
            </a:r>
            <a:r>
              <a:rPr lang="sk-SK" sz="2200" dirty="0">
                <a:latin typeface="Comic Sans MS" panose="030F0702030302020204" pitchFamily="66" charset="0"/>
              </a:rPr>
              <a:t> </a:t>
            </a:r>
            <a:r>
              <a:rPr lang="sk-SK" sz="2200" dirty="0" err="1">
                <a:latin typeface="Comic Sans MS" panose="030F0702030302020204" pitchFamily="66" charset="0"/>
              </a:rPr>
              <a:t>can</a:t>
            </a:r>
            <a:r>
              <a:rPr lang="sk-SK" sz="2200" dirty="0">
                <a:latin typeface="Comic Sans MS" panose="030F0702030302020204" pitchFamily="66" charset="0"/>
              </a:rPr>
              <a:t> </a:t>
            </a:r>
            <a:r>
              <a:rPr lang="sk-SK" sz="2200" dirty="0" err="1">
                <a:latin typeface="Comic Sans MS" panose="030F0702030302020204" pitchFamily="66" charset="0"/>
              </a:rPr>
              <a:t>start</a:t>
            </a:r>
            <a:r>
              <a:rPr lang="sk-SK" sz="2200" dirty="0">
                <a:latin typeface="Comic Sans MS" panose="030F0702030302020204" pitchFamily="66" charset="0"/>
              </a:rPr>
              <a:t>.</a:t>
            </a:r>
          </a:p>
          <a:p>
            <a:pPr algn="just"/>
            <a:r>
              <a:rPr lang="sk-SK" sz="2200" dirty="0">
                <a:latin typeface="Comic Sans MS" panose="030F0702030302020204" pitchFamily="66" charset="0"/>
              </a:rPr>
              <a:t>In </a:t>
            </a:r>
            <a:r>
              <a:rPr lang="sk-SK" sz="2200" dirty="0" err="1">
                <a:latin typeface="Comic Sans MS" panose="030F0702030302020204" pitchFamily="66" charset="0"/>
              </a:rPr>
              <a:t>contrast</a:t>
            </a:r>
            <a:r>
              <a:rPr lang="sk-SK" sz="2200" dirty="0">
                <a:latin typeface="Comic Sans MS" panose="030F0702030302020204" pitchFamily="66" charset="0"/>
              </a:rPr>
              <a:t> to </a:t>
            </a:r>
            <a:r>
              <a:rPr lang="sk-SK" sz="2200" dirty="0" err="1">
                <a:latin typeface="Comic Sans MS" panose="030F0702030302020204" pitchFamily="66" charset="0"/>
              </a:rPr>
              <a:t>some</a:t>
            </a:r>
            <a:r>
              <a:rPr lang="sk-SK" sz="2200" dirty="0">
                <a:latin typeface="Comic Sans MS" panose="030F0702030302020204" pitchFamily="66" charset="0"/>
              </a:rPr>
              <a:t> </a:t>
            </a:r>
            <a:r>
              <a:rPr lang="sk-SK" sz="2200" dirty="0" err="1">
                <a:latin typeface="Comic Sans MS" panose="030F0702030302020204" pitchFamily="66" charset="0"/>
              </a:rPr>
              <a:t>bigger</a:t>
            </a:r>
            <a:r>
              <a:rPr lang="sk-SK" sz="2200" dirty="0">
                <a:latin typeface="Comic Sans MS" panose="030F0702030302020204" pitchFamily="66" charset="0"/>
              </a:rPr>
              <a:t> </a:t>
            </a:r>
            <a:r>
              <a:rPr lang="sk-SK" sz="2200" dirty="0" err="1">
                <a:latin typeface="Comic Sans MS" panose="030F0702030302020204" pitchFamily="66" charset="0"/>
              </a:rPr>
              <a:t>markets</a:t>
            </a:r>
            <a:r>
              <a:rPr lang="sk-SK" sz="2200" dirty="0">
                <a:latin typeface="Comic Sans MS" panose="030F0702030302020204" pitchFamily="66" charset="0"/>
              </a:rPr>
              <a:t> </a:t>
            </a:r>
            <a:r>
              <a:rPr lang="sk-SK" sz="2200" dirty="0" err="1">
                <a:latin typeface="Comic Sans MS" panose="030F0702030302020204" pitchFamily="66" charset="0"/>
              </a:rPr>
              <a:t>across</a:t>
            </a:r>
            <a:r>
              <a:rPr lang="sk-SK" sz="2200" dirty="0">
                <a:latin typeface="Comic Sans MS" panose="030F0702030302020204" pitchFamily="66" charset="0"/>
              </a:rPr>
              <a:t> </a:t>
            </a:r>
            <a:r>
              <a:rPr lang="sk-SK" sz="2200" dirty="0" err="1">
                <a:latin typeface="Comic Sans MS" panose="030F0702030302020204" pitchFamily="66" charset="0"/>
              </a:rPr>
              <a:t>Europe,the</a:t>
            </a:r>
            <a:r>
              <a:rPr lang="sk-SK" sz="2200" dirty="0">
                <a:latin typeface="Comic Sans MS" panose="030F0702030302020204" pitchFamily="66" charset="0"/>
              </a:rPr>
              <a:t> </a:t>
            </a:r>
            <a:r>
              <a:rPr lang="sk-SK" sz="2200" dirty="0" err="1">
                <a:latin typeface="Comic Sans MS" panose="030F0702030302020204" pitchFamily="66" charset="0"/>
              </a:rPr>
              <a:t>Kosice</a:t>
            </a:r>
            <a:r>
              <a:rPr lang="sk-SK" sz="2200" dirty="0">
                <a:latin typeface="Comic Sans MS" panose="030F0702030302020204" pitchFamily="66" charset="0"/>
              </a:rPr>
              <a:t> </a:t>
            </a:r>
            <a:r>
              <a:rPr lang="sk-SK" sz="2200" dirty="0" err="1">
                <a:latin typeface="Comic Sans MS" panose="030F0702030302020204" pitchFamily="66" charset="0"/>
              </a:rPr>
              <a:t>Christmas</a:t>
            </a:r>
            <a:r>
              <a:rPr lang="sk-SK" sz="2200" dirty="0">
                <a:latin typeface="Comic Sans MS" panose="030F0702030302020204" pitchFamily="66" charset="0"/>
              </a:rPr>
              <a:t> </a:t>
            </a:r>
            <a:r>
              <a:rPr lang="sk-SK" sz="2200" dirty="0" err="1">
                <a:latin typeface="Comic Sans MS" panose="030F0702030302020204" pitchFamily="66" charset="0"/>
              </a:rPr>
              <a:t>Market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sort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familiar</a:t>
            </a:r>
            <a:r>
              <a:rPr lang="sk-SK" sz="2200" dirty="0">
                <a:latin typeface="Comic Sans MS" panose="030F0702030302020204" pitchFamily="66" charset="0"/>
              </a:rPr>
              <a:t>, </a:t>
            </a:r>
            <a:r>
              <a:rPr lang="sk-SK" sz="2200" dirty="0" err="1">
                <a:latin typeface="Comic Sans MS" panose="030F0702030302020204" pitchFamily="66" charset="0"/>
              </a:rPr>
              <a:t>which</a:t>
            </a:r>
            <a:r>
              <a:rPr lang="sk-SK" sz="2200" dirty="0">
                <a:latin typeface="Comic Sans MS" panose="030F0702030302020204" pitchFamily="66" charset="0"/>
              </a:rPr>
              <a:t> </a:t>
            </a:r>
            <a:r>
              <a:rPr lang="sk-SK" sz="2200" dirty="0" err="1">
                <a:latin typeface="Comic Sans MS" panose="030F0702030302020204" pitchFamily="66" charset="0"/>
              </a:rPr>
              <a:t>makes</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whole</a:t>
            </a:r>
            <a:r>
              <a:rPr lang="sk-SK" sz="2200" dirty="0">
                <a:latin typeface="Comic Sans MS" panose="030F0702030302020204" pitchFamily="66" charset="0"/>
              </a:rPr>
              <a:t> </a:t>
            </a:r>
            <a:r>
              <a:rPr lang="sk-SK" sz="2200" dirty="0" err="1">
                <a:latin typeface="Comic Sans MS" panose="030F0702030302020204" pitchFamily="66" charset="0"/>
              </a:rPr>
              <a:t>experience</a:t>
            </a:r>
            <a:r>
              <a:rPr lang="sk-SK" sz="2200" dirty="0">
                <a:latin typeface="Comic Sans MS" panose="030F0702030302020204" pitchFamily="66" charset="0"/>
              </a:rPr>
              <a:t> more </a:t>
            </a:r>
            <a:r>
              <a:rPr lang="sk-SK" sz="2200" dirty="0" err="1">
                <a:latin typeface="Comic Sans MS" panose="030F0702030302020204" pitchFamily="66" charset="0"/>
              </a:rPr>
              <a:t>intense</a:t>
            </a:r>
            <a:r>
              <a:rPr lang="sk-SK" sz="2200" dirty="0">
                <a:latin typeface="Comic Sans MS" panose="030F0702030302020204" pitchFamily="66" charset="0"/>
              </a:rPr>
              <a:t>.</a:t>
            </a:r>
          </a:p>
          <a:p>
            <a:pPr algn="just"/>
            <a:r>
              <a:rPr lang="sk-SK" sz="2200" dirty="0" err="1">
                <a:latin typeface="Comic Sans MS" panose="030F0702030302020204" pitchFamily="66" charset="0"/>
              </a:rPr>
              <a:t>You</a:t>
            </a:r>
            <a:r>
              <a:rPr lang="sk-SK" sz="2200" dirty="0">
                <a:latin typeface="Comic Sans MS" panose="030F0702030302020204" pitchFamily="66" charset="0"/>
              </a:rPr>
              <a:t> </a:t>
            </a:r>
            <a:r>
              <a:rPr lang="sk-SK" sz="2200" dirty="0" err="1">
                <a:latin typeface="Comic Sans MS" panose="030F0702030302020204" pitchFamily="66" charset="0"/>
              </a:rPr>
              <a:t>can</a:t>
            </a:r>
            <a:r>
              <a:rPr lang="sk-SK" sz="2200" dirty="0">
                <a:latin typeface="Comic Sans MS" panose="030F0702030302020204" pitchFamily="66" charset="0"/>
              </a:rPr>
              <a:t> </a:t>
            </a:r>
            <a:r>
              <a:rPr lang="sk-SK" sz="2200" dirty="0" err="1">
                <a:latin typeface="Comic Sans MS" panose="030F0702030302020204" pitchFamily="66" charset="0"/>
              </a:rPr>
              <a:t>come</a:t>
            </a:r>
            <a:r>
              <a:rPr lang="sk-SK" sz="2200" dirty="0">
                <a:latin typeface="Comic Sans MS" panose="030F0702030302020204" pitchFamily="66" charset="0"/>
              </a:rPr>
              <a:t> </a:t>
            </a:r>
            <a:r>
              <a:rPr lang="sk-SK" sz="2200" dirty="0" err="1">
                <a:latin typeface="Comic Sans MS" panose="030F0702030302020204" pitchFamily="66" charset="0"/>
              </a:rPr>
              <a:t>with</a:t>
            </a:r>
            <a:r>
              <a:rPr lang="sk-SK" sz="2200" dirty="0">
                <a:latin typeface="Comic Sans MS" panose="030F0702030302020204" pitchFamily="66" charset="0"/>
              </a:rPr>
              <a:t> </a:t>
            </a:r>
            <a:r>
              <a:rPr lang="sk-SK" sz="2200" dirty="0" err="1">
                <a:latin typeface="Comic Sans MS" panose="030F0702030302020204" pitchFamily="66" charset="0"/>
              </a:rPr>
              <a:t>friends</a:t>
            </a:r>
            <a:r>
              <a:rPr lang="sk-SK" sz="2200" dirty="0">
                <a:latin typeface="Comic Sans MS" panose="030F0702030302020204" pitchFamily="66" charset="0"/>
              </a:rPr>
              <a:t> or </a:t>
            </a:r>
            <a:r>
              <a:rPr lang="sk-SK" sz="2200" dirty="0" err="1">
                <a:latin typeface="Comic Sans MS" panose="030F0702030302020204" pitchFamily="66" charset="0"/>
              </a:rPr>
              <a:t>family</a:t>
            </a:r>
            <a:r>
              <a:rPr lang="sk-SK" sz="2200" dirty="0">
                <a:latin typeface="Comic Sans MS" panose="030F0702030302020204" pitchFamily="66" charset="0"/>
              </a:rPr>
              <a:t> and just </a:t>
            </a:r>
            <a:r>
              <a:rPr lang="sk-SK" sz="2200" dirty="0" err="1">
                <a:latin typeface="Comic Sans MS" panose="030F0702030302020204" pitchFamily="66" charset="0"/>
              </a:rPr>
              <a:t>enjoy</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presence</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each</a:t>
            </a:r>
            <a:r>
              <a:rPr lang="sk-SK" sz="2200" dirty="0">
                <a:latin typeface="Comic Sans MS" panose="030F0702030302020204" pitchFamily="66" charset="0"/>
              </a:rPr>
              <a:t> </a:t>
            </a:r>
            <a:r>
              <a:rPr lang="sk-SK" sz="2200" dirty="0" err="1">
                <a:latin typeface="Comic Sans MS" panose="030F0702030302020204" pitchFamily="66" charset="0"/>
              </a:rPr>
              <a:t>other</a:t>
            </a:r>
            <a:r>
              <a:rPr lang="sk-SK" sz="2200" dirty="0">
                <a:latin typeface="Comic Sans MS" panose="030F0702030302020204" pitchFamily="66" charset="0"/>
              </a:rPr>
              <a:t>.</a:t>
            </a:r>
          </a:p>
        </p:txBody>
      </p:sp>
      <p:sp>
        <p:nvSpPr>
          <p:cNvPr id="4" name="BlokTextu 3"/>
          <p:cNvSpPr txBox="1"/>
          <p:nvPr/>
        </p:nvSpPr>
        <p:spPr>
          <a:xfrm>
            <a:off x="309712" y="719605"/>
            <a:ext cx="7917232"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sk-SK" sz="7000" b="0" i="0" u="none" strike="noStrike" cap="none" spc="0" normalizeH="0" baseline="0" dirty="0" err="1" smtClean="0">
                <a:ln>
                  <a:noFill/>
                </a:ln>
                <a:solidFill>
                  <a:srgbClr val="F8F8F8"/>
                </a:solidFill>
                <a:effectLst/>
                <a:uFillTx/>
                <a:latin typeface="Comic Sans MS" panose="030F0702030302020204" pitchFamily="66" charset="0"/>
                <a:sym typeface="Palatino"/>
              </a:rPr>
              <a:t>Christmas</a:t>
            </a:r>
            <a:r>
              <a:rPr kumimoji="0" lang="sk-SK" sz="7000" b="0" i="0" u="none" strike="noStrike" cap="none" spc="0" normalizeH="0" dirty="0" smtClean="0">
                <a:ln>
                  <a:noFill/>
                </a:ln>
                <a:solidFill>
                  <a:srgbClr val="F8F8F8"/>
                </a:solidFill>
                <a:effectLst/>
                <a:uFillTx/>
                <a:latin typeface="Comic Sans MS" panose="030F0702030302020204" pitchFamily="66" charset="0"/>
                <a:sym typeface="Palatino"/>
              </a:rPr>
              <a:t>  </a:t>
            </a:r>
            <a:r>
              <a:rPr kumimoji="0" lang="sk-SK" sz="7000" b="0" i="0" u="none" strike="noStrike" cap="none" spc="0" normalizeH="0" dirty="0" err="1" smtClean="0">
                <a:ln>
                  <a:noFill/>
                </a:ln>
                <a:solidFill>
                  <a:srgbClr val="F8F8F8"/>
                </a:solidFill>
                <a:effectLst/>
                <a:uFillTx/>
                <a:latin typeface="Comic Sans MS" panose="030F0702030302020204" pitchFamily="66" charset="0"/>
                <a:sym typeface="Palatino"/>
              </a:rPr>
              <a:t>Market</a:t>
            </a:r>
            <a:endParaRPr kumimoji="0" lang="sk-SK" sz="7000" b="0" i="0" u="none" strike="noStrike" cap="none" spc="0" normalizeH="0" baseline="0" dirty="0">
              <a:ln>
                <a:noFill/>
              </a:ln>
              <a:solidFill>
                <a:srgbClr val="F8F8F8"/>
              </a:solidFill>
              <a:effectLst/>
              <a:uFillTx/>
              <a:latin typeface="Comic Sans MS" panose="030F0702030302020204" pitchFamily="66" charset="0"/>
              <a:sym typeface="Palatino"/>
            </a:endParaRPr>
          </a:p>
        </p:txBody>
      </p:sp>
      <p:sp>
        <p:nvSpPr>
          <p:cNvPr id="5" name="Rectangle 2"/>
          <p:cNvSpPr>
            <a:spLocks noChangeArrowheads="1"/>
          </p:cNvSpPr>
          <p:nvPr/>
        </p:nvSpPr>
        <p:spPr bwMode="auto">
          <a:xfrm>
            <a:off x="0" y="0"/>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k-SK"/>
          </a:p>
        </p:txBody>
      </p:sp>
      <p:sp>
        <p:nvSpPr>
          <p:cNvPr id="7" name="Rectangle 4"/>
          <p:cNvSpPr>
            <a:spLocks noChangeArrowheads="1"/>
          </p:cNvSpPr>
          <p:nvPr/>
        </p:nvSpPr>
        <p:spPr bwMode="auto">
          <a:xfrm>
            <a:off x="0" y="0"/>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k-SK"/>
          </a:p>
        </p:txBody>
      </p:sp>
      <p:graphicFrame>
        <p:nvGraphicFramePr>
          <p:cNvPr id="8" name="Objekt 7"/>
          <p:cNvGraphicFramePr>
            <a:graphicFrameLocks noChangeAspect="1"/>
          </p:cNvGraphicFramePr>
          <p:nvPr>
            <p:extLst>
              <p:ext uri="{D42A27DB-BD31-4B8C-83A1-F6EECF244321}">
                <p14:modId xmlns:p14="http://schemas.microsoft.com/office/powerpoint/2010/main" val="2005309740"/>
              </p:ext>
            </p:extLst>
          </p:nvPr>
        </p:nvGraphicFramePr>
        <p:xfrm>
          <a:off x="8374608" y="6604278"/>
          <a:ext cx="4320480" cy="2894607"/>
        </p:xfrm>
        <a:graphic>
          <a:graphicData uri="http://schemas.openxmlformats.org/presentationml/2006/ole">
            <mc:AlternateContent xmlns:mc="http://schemas.openxmlformats.org/markup-compatibility/2006">
              <mc:Choice xmlns:v="urn:schemas-microsoft-com:vml" Requires="v">
                <p:oleObj spid="_x0000_s10426" name="Picture" r:id="rId3" imgW="0" imgH="0" progId="StaticMetafile">
                  <p:embed/>
                </p:oleObj>
              </mc:Choice>
              <mc:Fallback>
                <p:oleObj name="Picture" r:id="rId3" imgW="0" imgH="0" progId="StaticMetafil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4608" y="6604278"/>
                        <a:ext cx="4320480" cy="2894607"/>
                      </a:xfrm>
                      <a:prstGeom prst="rect">
                        <a:avLst/>
                      </a:prstGeom>
                      <a:noFill/>
                    </p:spPr>
                  </p:pic>
                </p:oleObj>
              </mc:Fallback>
            </mc:AlternateContent>
          </a:graphicData>
        </a:graphic>
      </p:graphicFrame>
      <p:sp>
        <p:nvSpPr>
          <p:cNvPr id="9" name="Rectangle 6"/>
          <p:cNvSpPr>
            <a:spLocks noChangeArrowheads="1"/>
          </p:cNvSpPr>
          <p:nvPr/>
        </p:nvSpPr>
        <p:spPr bwMode="auto">
          <a:xfrm>
            <a:off x="0" y="0"/>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k-SK"/>
          </a:p>
        </p:txBody>
      </p:sp>
      <p:graphicFrame>
        <p:nvGraphicFramePr>
          <p:cNvPr id="10" name="Objekt 9"/>
          <p:cNvGraphicFramePr>
            <a:graphicFrameLocks noChangeAspect="1"/>
          </p:cNvGraphicFramePr>
          <p:nvPr>
            <p:extLst>
              <p:ext uri="{D42A27DB-BD31-4B8C-83A1-F6EECF244321}">
                <p14:modId xmlns:p14="http://schemas.microsoft.com/office/powerpoint/2010/main" val="153875162"/>
              </p:ext>
            </p:extLst>
          </p:nvPr>
        </p:nvGraphicFramePr>
        <p:xfrm>
          <a:off x="9340054" y="700336"/>
          <a:ext cx="3499050" cy="2123046"/>
        </p:xfrm>
        <a:graphic>
          <a:graphicData uri="http://schemas.openxmlformats.org/presentationml/2006/ole">
            <mc:AlternateContent xmlns:mc="http://schemas.openxmlformats.org/markup-compatibility/2006">
              <mc:Choice xmlns:v="urn:schemas-microsoft-com:vml" Requires="v">
                <p:oleObj spid="_x0000_s10427" name="Picture" r:id="rId5" imgW="0" imgH="0" progId="StaticMetafile">
                  <p:embed/>
                </p:oleObj>
              </mc:Choice>
              <mc:Fallback>
                <p:oleObj name="Picture" r:id="rId5" imgW="0" imgH="0" progId="StaticMetafil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0054" y="700336"/>
                        <a:ext cx="3499050" cy="2123046"/>
                      </a:xfrm>
                      <a:prstGeom prst="rect">
                        <a:avLst/>
                      </a:prstGeom>
                      <a:noFill/>
                    </p:spPr>
                  </p:pic>
                </p:oleObj>
              </mc:Fallback>
            </mc:AlternateContent>
          </a:graphicData>
        </a:graphic>
      </p:graphicFrame>
      <p:sp>
        <p:nvSpPr>
          <p:cNvPr id="11" name="Rectangle 8"/>
          <p:cNvSpPr>
            <a:spLocks noChangeArrowheads="1"/>
          </p:cNvSpPr>
          <p:nvPr/>
        </p:nvSpPr>
        <p:spPr bwMode="auto">
          <a:xfrm>
            <a:off x="0" y="0"/>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k-SK"/>
          </a:p>
        </p:txBody>
      </p:sp>
      <p:graphicFrame>
        <p:nvGraphicFramePr>
          <p:cNvPr id="12" name="Objekt 11"/>
          <p:cNvGraphicFramePr>
            <a:graphicFrameLocks noChangeAspect="1"/>
          </p:cNvGraphicFramePr>
          <p:nvPr>
            <p:extLst>
              <p:ext uri="{D42A27DB-BD31-4B8C-83A1-F6EECF244321}">
                <p14:modId xmlns:p14="http://schemas.microsoft.com/office/powerpoint/2010/main" val="2329894365"/>
              </p:ext>
            </p:extLst>
          </p:nvPr>
        </p:nvGraphicFramePr>
        <p:xfrm>
          <a:off x="3013231" y="6570283"/>
          <a:ext cx="4137241" cy="2554989"/>
        </p:xfrm>
        <a:graphic>
          <a:graphicData uri="http://schemas.openxmlformats.org/presentationml/2006/ole">
            <mc:AlternateContent xmlns:mc="http://schemas.openxmlformats.org/markup-compatibility/2006">
              <mc:Choice xmlns:v="urn:schemas-microsoft-com:vml" Requires="v">
                <p:oleObj spid="_x0000_s10428" name="Picture" r:id="rId7" imgW="0" imgH="0" progId="StaticMetafile">
                  <p:embed/>
                </p:oleObj>
              </mc:Choice>
              <mc:Fallback>
                <p:oleObj name="Picture" r:id="rId7" imgW="0" imgH="0" progId="StaticMetafile">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3231" y="6570283"/>
                        <a:ext cx="4137241" cy="2554989"/>
                      </a:xfrm>
                      <a:prstGeom prst="rect">
                        <a:avLst/>
                      </a:prstGeom>
                      <a:noFill/>
                    </p:spPr>
                  </p:pic>
                </p:oleObj>
              </mc:Fallback>
            </mc:AlternateContent>
          </a:graphicData>
        </a:graphic>
      </p:graphicFrame>
    </p:spTree>
    <p:extLst>
      <p:ext uri="{BB962C8B-B14F-4D97-AF65-F5344CB8AC3E}">
        <p14:creationId xmlns:p14="http://schemas.microsoft.com/office/powerpoint/2010/main" val="1555127431"/>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p:cNvSpPr txBox="1"/>
          <p:nvPr/>
        </p:nvSpPr>
        <p:spPr>
          <a:xfrm>
            <a:off x="93688" y="744662"/>
            <a:ext cx="7688003"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sk-SK" sz="7000" b="1" i="0" u="none" strike="noStrike" cap="none" spc="0" normalizeH="0" baseline="0" dirty="0" err="1" smtClean="0">
                <a:ln>
                  <a:noFill/>
                </a:ln>
                <a:solidFill>
                  <a:srgbClr val="F8F8F8"/>
                </a:solidFill>
                <a:effectLst/>
                <a:uFillTx/>
                <a:latin typeface="Comic Sans MS" panose="030F0702030302020204" pitchFamily="66" charset="0"/>
                <a:sym typeface="Palatino"/>
              </a:rPr>
              <a:t>Folklore</a:t>
            </a:r>
            <a:r>
              <a:rPr kumimoji="0" lang="sk-SK" sz="7000" b="1" i="0" u="none" strike="noStrike" cap="none" spc="0" normalizeH="0" baseline="0" dirty="0" smtClean="0">
                <a:ln>
                  <a:noFill/>
                </a:ln>
                <a:solidFill>
                  <a:srgbClr val="F8F8F8"/>
                </a:solidFill>
                <a:effectLst/>
                <a:uFillTx/>
                <a:latin typeface="Comic Sans MS" panose="030F0702030302020204" pitchFamily="66" charset="0"/>
                <a:sym typeface="Palatino"/>
              </a:rPr>
              <a:t> in Košice</a:t>
            </a:r>
            <a:endParaRPr kumimoji="0" lang="sk-SK" sz="7000" b="1" i="0" u="none" strike="noStrike" cap="none" spc="0" normalizeH="0" baseline="0" dirty="0">
              <a:ln>
                <a:noFill/>
              </a:ln>
              <a:solidFill>
                <a:srgbClr val="F8F8F8"/>
              </a:solidFill>
              <a:effectLst/>
              <a:uFillTx/>
              <a:latin typeface="Comic Sans MS" panose="030F0702030302020204" pitchFamily="66" charset="0"/>
              <a:sym typeface="Palatino"/>
            </a:endParaRPr>
          </a:p>
        </p:txBody>
      </p:sp>
      <p:sp>
        <p:nvSpPr>
          <p:cNvPr id="4" name="Obdĺžnik 3"/>
          <p:cNvSpPr/>
          <p:nvPr/>
        </p:nvSpPr>
        <p:spPr>
          <a:xfrm>
            <a:off x="514896" y="2701453"/>
            <a:ext cx="9083848" cy="5847755"/>
          </a:xfrm>
          <a:prstGeom prst="rect">
            <a:avLst/>
          </a:prstGeom>
        </p:spPr>
        <p:txBody>
          <a:bodyPr wrap="square">
            <a:spAutoFit/>
          </a:bodyPr>
          <a:lstStyle/>
          <a:p>
            <a:pPr algn="just"/>
            <a:r>
              <a:rPr lang="sk-SK" sz="2200" dirty="0">
                <a:latin typeface="Comic Sans MS" panose="030F0702030302020204" pitchFamily="66" charset="0"/>
              </a:rPr>
              <a:t>Kroj : </a:t>
            </a:r>
            <a:r>
              <a:rPr lang="sk-SK" sz="2200" b="1" dirty="0">
                <a:latin typeface="Comic Sans MS" panose="030F0702030302020204" pitchFamily="66" charset="0"/>
              </a:rPr>
              <a:t>(</a:t>
            </a:r>
            <a:r>
              <a:rPr lang="sk-SK" sz="2200" b="1" dirty="0" err="1">
                <a:latin typeface="Comic Sans MS" panose="030F0702030302020204" pitchFamily="66" charset="0"/>
              </a:rPr>
              <a:t>Female</a:t>
            </a:r>
            <a:r>
              <a:rPr lang="sk-SK" sz="2200" b="1" dirty="0">
                <a:latin typeface="Comic Sans MS" panose="030F0702030302020204" pitchFamily="66" charset="0"/>
              </a:rPr>
              <a:t>)</a:t>
            </a:r>
            <a:r>
              <a:rPr lang="sk-SK" sz="2200" dirty="0">
                <a:latin typeface="Comic Sans MS" panose="030F0702030302020204" pitchFamily="66" charset="0"/>
              </a:rPr>
              <a:t> </a:t>
            </a:r>
            <a:r>
              <a:rPr lang="sk-SK" sz="2200" dirty="0" err="1">
                <a:latin typeface="Comic Sans MS" panose="030F0702030302020204" pitchFamily="66" charset="0"/>
              </a:rPr>
              <a:t>shawl</a:t>
            </a:r>
            <a:r>
              <a:rPr lang="sk-SK" sz="2200" dirty="0">
                <a:latin typeface="Comic Sans MS" panose="030F0702030302020204" pitchFamily="66" charset="0"/>
              </a:rPr>
              <a:t>, </a:t>
            </a:r>
            <a:r>
              <a:rPr lang="sk-SK" sz="2200" dirty="0" err="1">
                <a:latin typeface="Comic Sans MS" panose="030F0702030302020204" pitchFamily="66" charset="0"/>
              </a:rPr>
              <a:t>sling</a:t>
            </a:r>
            <a:r>
              <a:rPr lang="sk-SK" sz="2200" dirty="0">
                <a:latin typeface="Comic Sans MS" panose="030F0702030302020204" pitchFamily="66" charset="0"/>
              </a:rPr>
              <a:t>, </a:t>
            </a:r>
            <a:r>
              <a:rPr lang="sk-SK" sz="2200" dirty="0" err="1">
                <a:latin typeface="Comic Sans MS" panose="030F0702030302020204" pitchFamily="66" charset="0"/>
              </a:rPr>
              <a:t>sleeve</a:t>
            </a:r>
            <a:r>
              <a:rPr lang="sk-SK" sz="2200" dirty="0">
                <a:latin typeface="Comic Sans MS" panose="030F0702030302020204" pitchFamily="66" charset="0"/>
              </a:rPr>
              <a:t>, </a:t>
            </a:r>
            <a:r>
              <a:rPr lang="sk-SK" sz="2200" dirty="0" err="1">
                <a:latin typeface="Comic Sans MS" panose="030F0702030302020204" pitchFamily="66" charset="0"/>
              </a:rPr>
              <a:t>braid</a:t>
            </a:r>
            <a:r>
              <a:rPr lang="sk-SK" sz="2200" dirty="0">
                <a:latin typeface="Comic Sans MS" panose="030F0702030302020204" pitchFamily="66" charset="0"/>
              </a:rPr>
              <a:t>, </a:t>
            </a:r>
            <a:r>
              <a:rPr lang="sk-SK" sz="2200" dirty="0" err="1">
                <a:latin typeface="Comic Sans MS" panose="030F0702030302020204" pitchFamily="66" charset="0"/>
              </a:rPr>
              <a:t>bottom</a:t>
            </a:r>
            <a:r>
              <a:rPr lang="sk-SK" sz="2200" dirty="0">
                <a:latin typeface="Comic Sans MS" panose="030F0702030302020204" pitchFamily="66" charset="0"/>
              </a:rPr>
              <a:t> </a:t>
            </a:r>
            <a:r>
              <a:rPr lang="sk-SK" sz="2200" dirty="0" err="1">
                <a:latin typeface="Comic Sans MS" panose="030F0702030302020204" pitchFamily="66" charset="0"/>
              </a:rPr>
              <a:t>skirt</a:t>
            </a:r>
            <a:r>
              <a:rPr lang="sk-SK" sz="2200" dirty="0">
                <a:latin typeface="Comic Sans MS" panose="030F0702030302020204" pitchFamily="66" charset="0"/>
              </a:rPr>
              <a:t>, top </a:t>
            </a:r>
            <a:r>
              <a:rPr lang="sk-SK" sz="2200" dirty="0" err="1">
                <a:latin typeface="Comic Sans MS" panose="030F0702030302020204" pitchFamily="66" charset="0"/>
              </a:rPr>
              <a:t>blue-eyed</a:t>
            </a:r>
            <a:r>
              <a:rPr lang="sk-SK" sz="2200" dirty="0">
                <a:latin typeface="Comic Sans MS" panose="030F0702030302020204" pitchFamily="66" charset="0"/>
              </a:rPr>
              <a:t> </a:t>
            </a:r>
            <a:r>
              <a:rPr lang="sk-SK" sz="2200" dirty="0" err="1">
                <a:latin typeface="Comic Sans MS" panose="030F0702030302020204" pitchFamily="66" charset="0"/>
              </a:rPr>
              <a:t>skirt</a:t>
            </a:r>
            <a:r>
              <a:rPr lang="sk-SK" sz="2200" dirty="0">
                <a:latin typeface="Comic Sans MS" panose="030F0702030302020204" pitchFamily="66" charset="0"/>
              </a:rPr>
              <a:t>, </a:t>
            </a:r>
            <a:r>
              <a:rPr lang="sk-SK" sz="2200" dirty="0" err="1">
                <a:latin typeface="Comic Sans MS" panose="030F0702030302020204" pitchFamily="66" charset="0"/>
              </a:rPr>
              <a:t>coat</a:t>
            </a:r>
            <a:r>
              <a:rPr lang="sk-SK" sz="2200" dirty="0">
                <a:latin typeface="Comic Sans MS" panose="030F0702030302020204" pitchFamily="66" charset="0"/>
              </a:rPr>
              <a:t> </a:t>
            </a:r>
            <a:r>
              <a:rPr lang="sk-SK" sz="2200" dirty="0" err="1">
                <a:latin typeface="Comic Sans MS" panose="030F0702030302020204" pitchFamily="66" charset="0"/>
              </a:rPr>
              <a:t>with</a:t>
            </a:r>
            <a:r>
              <a:rPr lang="sk-SK" sz="2200" dirty="0">
                <a:latin typeface="Comic Sans MS" panose="030F0702030302020204" pitchFamily="66" charset="0"/>
              </a:rPr>
              <a:t> </a:t>
            </a:r>
            <a:r>
              <a:rPr lang="sk-SK" sz="2200" dirty="0" err="1">
                <a:latin typeface="Comic Sans MS" panose="030F0702030302020204" pitchFamily="66" charset="0"/>
              </a:rPr>
              <a:t>visor</a:t>
            </a:r>
            <a:r>
              <a:rPr lang="sk-SK" sz="2200" dirty="0">
                <a:latin typeface="Comic Sans MS" panose="030F0702030302020204" pitchFamily="66" charset="0"/>
              </a:rPr>
              <a:t>,</a:t>
            </a:r>
          </a:p>
          <a:p>
            <a:pPr algn="just"/>
            <a:r>
              <a:rPr lang="sk-SK" sz="2200" dirty="0" err="1">
                <a:latin typeface="Comic Sans MS" panose="030F0702030302020204" pitchFamily="66" charset="0"/>
              </a:rPr>
              <a:t>red</a:t>
            </a:r>
            <a:r>
              <a:rPr lang="sk-SK" sz="2200" dirty="0">
                <a:latin typeface="Comic Sans MS" panose="030F0702030302020204" pitchFamily="66" charset="0"/>
              </a:rPr>
              <a:t> </a:t>
            </a:r>
            <a:r>
              <a:rPr lang="sk-SK" sz="2200" dirty="0" err="1">
                <a:latin typeface="Comic Sans MS" panose="030F0702030302020204" pitchFamily="66" charset="0"/>
              </a:rPr>
              <a:t>topped</a:t>
            </a:r>
            <a:r>
              <a:rPr lang="sk-SK" sz="2200" dirty="0">
                <a:latin typeface="Comic Sans MS" panose="030F0702030302020204" pitchFamily="66" charset="0"/>
              </a:rPr>
              <a:t> </a:t>
            </a:r>
            <a:r>
              <a:rPr lang="sk-SK" sz="2200" dirty="0" err="1">
                <a:latin typeface="Comic Sans MS" panose="030F0702030302020204" pitchFamily="66" charset="0"/>
              </a:rPr>
              <a:t>apron</a:t>
            </a:r>
            <a:r>
              <a:rPr lang="sk-SK" sz="2200" dirty="0">
                <a:latin typeface="Comic Sans MS" panose="030F0702030302020204" pitchFamily="66" charset="0"/>
              </a:rPr>
              <a:t>, </a:t>
            </a:r>
            <a:r>
              <a:rPr lang="sk-SK" sz="2200" dirty="0" err="1">
                <a:latin typeface="Comic Sans MS" panose="030F0702030302020204" pitchFamily="66" charset="0"/>
              </a:rPr>
              <a:t>skirt</a:t>
            </a:r>
            <a:r>
              <a:rPr lang="sk-SK" sz="2200" dirty="0">
                <a:latin typeface="Comic Sans MS" panose="030F0702030302020204" pitchFamily="66" charset="0"/>
              </a:rPr>
              <a:t>, </a:t>
            </a:r>
            <a:r>
              <a:rPr lang="sk-SK" sz="2200" dirty="0" err="1">
                <a:latin typeface="Comic Sans MS" panose="030F0702030302020204" pitchFamily="66" charset="0"/>
              </a:rPr>
              <a:t>embroidered</a:t>
            </a:r>
            <a:r>
              <a:rPr lang="sk-SK" sz="2200" dirty="0">
                <a:latin typeface="Comic Sans MS" panose="030F0702030302020204" pitchFamily="66" charset="0"/>
              </a:rPr>
              <a:t> </a:t>
            </a:r>
            <a:r>
              <a:rPr lang="sk-SK" sz="2200" dirty="0" err="1">
                <a:latin typeface="Comic Sans MS" panose="030F0702030302020204" pitchFamily="66" charset="0"/>
              </a:rPr>
              <a:t>beanie</a:t>
            </a:r>
            <a:endParaRPr lang="sk-SK" sz="2200" dirty="0">
              <a:latin typeface="Comic Sans MS" panose="030F0702030302020204" pitchFamily="66" charset="0"/>
            </a:endParaRPr>
          </a:p>
          <a:p>
            <a:pPr algn="just"/>
            <a:r>
              <a:rPr lang="sk-SK" sz="2200" b="1" dirty="0">
                <a:latin typeface="Comic Sans MS" panose="030F0702030302020204" pitchFamily="66" charset="0"/>
              </a:rPr>
              <a:t>(Male)</a:t>
            </a:r>
            <a:r>
              <a:rPr lang="sk-SK" sz="2200" dirty="0">
                <a:latin typeface="Comic Sans MS" panose="030F0702030302020204" pitchFamily="66" charset="0"/>
              </a:rPr>
              <a:t> </a:t>
            </a:r>
            <a:r>
              <a:rPr lang="sk-SK" sz="2200" dirty="0" err="1">
                <a:latin typeface="Comic Sans MS" panose="030F0702030302020204" pitchFamily="66" charset="0"/>
              </a:rPr>
              <a:t>hat</a:t>
            </a:r>
            <a:r>
              <a:rPr lang="sk-SK" sz="2200" dirty="0">
                <a:latin typeface="Comic Sans MS" panose="030F0702030302020204" pitchFamily="66" charset="0"/>
              </a:rPr>
              <a:t> </a:t>
            </a:r>
            <a:r>
              <a:rPr lang="sk-SK" sz="2200" dirty="0" err="1">
                <a:latin typeface="Comic Sans MS" panose="030F0702030302020204" pitchFamily="66" charset="0"/>
              </a:rPr>
              <a:t>with</a:t>
            </a:r>
            <a:r>
              <a:rPr lang="sk-SK" sz="2200" dirty="0">
                <a:latin typeface="Comic Sans MS" panose="030F0702030302020204" pitchFamily="66" charset="0"/>
              </a:rPr>
              <a:t> a </a:t>
            </a:r>
            <a:r>
              <a:rPr lang="sk-SK" sz="2200" dirty="0" err="1">
                <a:latin typeface="Comic Sans MS" panose="030F0702030302020204" pitchFamily="66" charset="0"/>
              </a:rPr>
              <a:t>piercer</a:t>
            </a:r>
            <a:r>
              <a:rPr lang="sk-SK" sz="2200" dirty="0">
                <a:latin typeface="Comic Sans MS" panose="030F0702030302020204" pitchFamily="66" charset="0"/>
              </a:rPr>
              <a:t>, </a:t>
            </a:r>
            <a:r>
              <a:rPr lang="sk-SK" sz="2200" dirty="0" err="1">
                <a:latin typeface="Comic Sans MS" panose="030F0702030302020204" pitchFamily="66" charset="0"/>
              </a:rPr>
              <a:t>shirt</a:t>
            </a:r>
            <a:r>
              <a:rPr lang="sk-SK" sz="2200" dirty="0">
                <a:latin typeface="Comic Sans MS" panose="030F0702030302020204" pitchFamily="66" charset="0"/>
              </a:rPr>
              <a:t>, </a:t>
            </a:r>
            <a:r>
              <a:rPr lang="sk-SK" sz="2200" dirty="0" err="1">
                <a:latin typeface="Comic Sans MS" panose="030F0702030302020204" pitchFamily="66" charset="0"/>
              </a:rPr>
              <a:t>labeled</a:t>
            </a:r>
            <a:r>
              <a:rPr lang="sk-SK" sz="2200" dirty="0">
                <a:latin typeface="Comic Sans MS" panose="030F0702030302020204" pitchFamily="66" charset="0"/>
              </a:rPr>
              <a:t> (</a:t>
            </a:r>
            <a:r>
              <a:rPr lang="sk-SK" sz="2200" dirty="0" err="1">
                <a:latin typeface="Comic Sans MS" panose="030F0702030302020204" pitchFamily="66" charset="0"/>
              </a:rPr>
              <a:t>with</a:t>
            </a:r>
            <a:r>
              <a:rPr lang="sk-SK" sz="2200" dirty="0">
                <a:latin typeface="Comic Sans MS" panose="030F0702030302020204" pitchFamily="66" charset="0"/>
              </a:rPr>
              <a:t> </a:t>
            </a:r>
            <a:r>
              <a:rPr lang="sk-SK" sz="2200" dirty="0" err="1">
                <a:latin typeface="Comic Sans MS" panose="030F0702030302020204" pitchFamily="66" charset="0"/>
              </a:rPr>
              <a:t>tulips</a:t>
            </a:r>
            <a:r>
              <a:rPr lang="sk-SK" sz="2200" dirty="0">
                <a:latin typeface="Comic Sans MS" panose="030F0702030302020204" pitchFamily="66" charset="0"/>
              </a:rPr>
              <a:t>), </a:t>
            </a:r>
            <a:r>
              <a:rPr lang="sk-SK" sz="2200" dirty="0" err="1">
                <a:latin typeface="Comic Sans MS" panose="030F0702030302020204" pitchFamily="66" charset="0"/>
              </a:rPr>
              <a:t>wide</a:t>
            </a:r>
            <a:r>
              <a:rPr lang="sk-SK" sz="2200" dirty="0">
                <a:latin typeface="Comic Sans MS" panose="030F0702030302020204" pitchFamily="66" charset="0"/>
              </a:rPr>
              <a:t> </a:t>
            </a:r>
            <a:r>
              <a:rPr lang="sk-SK" sz="2200" dirty="0" err="1">
                <a:latin typeface="Comic Sans MS" panose="030F0702030302020204" pitchFamily="66" charset="0"/>
              </a:rPr>
              <a:t>trouser</a:t>
            </a:r>
            <a:r>
              <a:rPr lang="sk-SK" sz="2200" dirty="0">
                <a:latin typeface="Comic Sans MS" panose="030F0702030302020204" pitchFamily="66" charset="0"/>
              </a:rPr>
              <a:t> </a:t>
            </a:r>
            <a:r>
              <a:rPr lang="sk-SK" sz="2200" dirty="0" err="1">
                <a:latin typeface="Comic Sans MS" panose="030F0702030302020204" pitchFamily="66" charset="0"/>
              </a:rPr>
              <a:t>legs</a:t>
            </a:r>
            <a:r>
              <a:rPr lang="sk-SK" sz="2200" dirty="0">
                <a:latin typeface="Comic Sans MS" panose="030F0702030302020204" pitchFamily="66" charset="0"/>
              </a:rPr>
              <a:t>, </a:t>
            </a:r>
            <a:r>
              <a:rPr lang="sk-SK" sz="2200" dirty="0" err="1">
                <a:latin typeface="Comic Sans MS" panose="030F0702030302020204" pitchFamily="66" charset="0"/>
              </a:rPr>
              <a:t>long</a:t>
            </a:r>
            <a:r>
              <a:rPr lang="sk-SK" sz="2200" dirty="0">
                <a:latin typeface="Comic Sans MS" panose="030F0702030302020204" pitchFamily="66" charset="0"/>
              </a:rPr>
              <a:t> </a:t>
            </a:r>
            <a:r>
              <a:rPr lang="sk-SK" sz="2200" dirty="0" err="1">
                <a:latin typeface="Comic Sans MS" panose="030F0702030302020204" pitchFamily="66" charset="0"/>
              </a:rPr>
              <a:t>sleeve</a:t>
            </a:r>
            <a:r>
              <a:rPr lang="sk-SK" sz="2200" dirty="0">
                <a:latin typeface="Comic Sans MS" panose="030F0702030302020204" pitchFamily="66" charset="0"/>
              </a:rPr>
              <a:t>,</a:t>
            </a:r>
          </a:p>
          <a:p>
            <a:pPr algn="just"/>
            <a:r>
              <a:rPr lang="sk-SK" sz="2200" dirty="0" err="1">
                <a:latin typeface="Comic Sans MS" panose="030F0702030302020204" pitchFamily="66" charset="0"/>
              </a:rPr>
              <a:t>long</a:t>
            </a:r>
            <a:r>
              <a:rPr lang="sk-SK" sz="2200" dirty="0">
                <a:latin typeface="Comic Sans MS" panose="030F0702030302020204" pitchFamily="66" charset="0"/>
              </a:rPr>
              <a:t> </a:t>
            </a:r>
            <a:r>
              <a:rPr lang="sk-SK" sz="2200" dirty="0" err="1">
                <a:latin typeface="Comic Sans MS" panose="030F0702030302020204" pitchFamily="66" charset="0"/>
              </a:rPr>
              <a:t>sleeve</a:t>
            </a:r>
            <a:r>
              <a:rPr lang="sk-SK" sz="2200" dirty="0">
                <a:latin typeface="Comic Sans MS" panose="030F0702030302020204" pitchFamily="66" charset="0"/>
              </a:rPr>
              <a:t>, </a:t>
            </a:r>
            <a:r>
              <a:rPr lang="sk-SK" sz="2200" dirty="0" err="1">
                <a:latin typeface="Comic Sans MS" panose="030F0702030302020204" pitchFamily="66" charset="0"/>
              </a:rPr>
              <a:t>long</a:t>
            </a:r>
            <a:r>
              <a:rPr lang="sk-SK" sz="2200" dirty="0">
                <a:latin typeface="Comic Sans MS" panose="030F0702030302020204" pitchFamily="66" charset="0"/>
              </a:rPr>
              <a:t> </a:t>
            </a:r>
            <a:r>
              <a:rPr lang="sk-SK" sz="2200" dirty="0" err="1">
                <a:latin typeface="Comic Sans MS" panose="030F0702030302020204" pitchFamily="66" charset="0"/>
              </a:rPr>
              <a:t>sleeve</a:t>
            </a:r>
            <a:r>
              <a:rPr lang="sk-SK" sz="2200" dirty="0">
                <a:latin typeface="Comic Sans MS" panose="030F0702030302020204" pitchFamily="66" charset="0"/>
              </a:rPr>
              <a:t>, </a:t>
            </a:r>
            <a:r>
              <a:rPr lang="sk-SK" sz="2200" dirty="0" err="1">
                <a:latin typeface="Comic Sans MS" panose="030F0702030302020204" pitchFamily="66" charset="0"/>
              </a:rPr>
              <a:t>long</a:t>
            </a:r>
            <a:r>
              <a:rPr lang="sk-SK" sz="2200" dirty="0">
                <a:latin typeface="Comic Sans MS" panose="030F0702030302020204" pitchFamily="66" charset="0"/>
              </a:rPr>
              <a:t> </a:t>
            </a:r>
            <a:r>
              <a:rPr lang="sk-SK" sz="2200" dirty="0" err="1">
                <a:latin typeface="Comic Sans MS" panose="030F0702030302020204" pitchFamily="66" charset="0"/>
              </a:rPr>
              <a:t>sleeve</a:t>
            </a:r>
            <a:r>
              <a:rPr lang="sk-SK" sz="2200" dirty="0">
                <a:latin typeface="Comic Sans MS" panose="030F0702030302020204" pitchFamily="66" charset="0"/>
              </a:rPr>
              <a:t>, </a:t>
            </a:r>
            <a:r>
              <a:rPr lang="sk-SK" sz="2200" dirty="0" err="1">
                <a:latin typeface="Comic Sans MS" panose="030F0702030302020204" pitchFamily="66" charset="0"/>
              </a:rPr>
              <a:t>boots</a:t>
            </a:r>
            <a:r>
              <a:rPr lang="sk-SK" sz="2200" dirty="0">
                <a:latin typeface="Comic Sans MS" panose="030F0702030302020204" pitchFamily="66" charset="0"/>
              </a:rPr>
              <a:t> </a:t>
            </a:r>
            <a:r>
              <a:rPr lang="sk-SK" sz="2200" dirty="0" err="1">
                <a:latin typeface="Comic Sans MS" panose="030F0702030302020204" pitchFamily="66" charset="0"/>
              </a:rPr>
              <a:t>with</a:t>
            </a:r>
            <a:r>
              <a:rPr lang="sk-SK" sz="2200" dirty="0">
                <a:latin typeface="Comic Sans MS" panose="030F0702030302020204" pitchFamily="66" charset="0"/>
              </a:rPr>
              <a:t> </a:t>
            </a:r>
            <a:r>
              <a:rPr lang="sk-SK" sz="2200" dirty="0" err="1">
                <a:latin typeface="Comic Sans MS" panose="030F0702030302020204" pitchFamily="66" charset="0"/>
              </a:rPr>
              <a:t>spikes</a:t>
            </a:r>
            <a:endParaRPr lang="sk-SK" sz="2200" dirty="0">
              <a:latin typeface="Comic Sans MS" panose="030F0702030302020204" pitchFamily="66" charset="0"/>
            </a:endParaRPr>
          </a:p>
          <a:p>
            <a:pPr algn="just"/>
            <a:r>
              <a:rPr lang="sk-SK" sz="2200" dirty="0">
                <a:latin typeface="Comic Sans MS" panose="030F0702030302020204" pitchFamily="66" charset="0"/>
              </a:rPr>
              <a:t> </a:t>
            </a:r>
          </a:p>
          <a:p>
            <a:pPr algn="just"/>
            <a:r>
              <a:rPr lang="sk-SK" sz="2200" dirty="0" err="1">
                <a:latin typeface="Comic Sans MS" panose="030F0702030302020204" pitchFamily="66" charset="0"/>
              </a:rPr>
              <a:t>There</a:t>
            </a:r>
            <a:r>
              <a:rPr lang="sk-SK" sz="2200" dirty="0">
                <a:latin typeface="Comic Sans MS" panose="030F0702030302020204" pitchFamily="66" charset="0"/>
              </a:rPr>
              <a:t> are </a:t>
            </a:r>
            <a:r>
              <a:rPr lang="sk-SK" sz="2200" dirty="0" err="1">
                <a:latin typeface="Comic Sans MS" panose="030F0702030302020204" pitchFamily="66" charset="0"/>
              </a:rPr>
              <a:t>many</a:t>
            </a:r>
            <a:r>
              <a:rPr lang="sk-SK" sz="2200" dirty="0">
                <a:latin typeface="Comic Sans MS" panose="030F0702030302020204" pitchFamily="66" charset="0"/>
              </a:rPr>
              <a:t> </a:t>
            </a:r>
            <a:r>
              <a:rPr lang="sk-SK" sz="2200" dirty="0" err="1">
                <a:latin typeface="Comic Sans MS" panose="030F0702030302020204" pitchFamily="66" charset="0"/>
              </a:rPr>
              <a:t>folklore</a:t>
            </a:r>
            <a:r>
              <a:rPr lang="sk-SK" sz="2200" dirty="0">
                <a:latin typeface="Comic Sans MS" panose="030F0702030302020204" pitchFamily="66" charset="0"/>
              </a:rPr>
              <a:t> </a:t>
            </a:r>
            <a:r>
              <a:rPr lang="sk-SK" sz="2200" dirty="0" err="1">
                <a:latin typeface="Comic Sans MS" panose="030F0702030302020204" pitchFamily="66" charset="0"/>
              </a:rPr>
              <a:t>ensembles</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most </a:t>
            </a:r>
            <a:r>
              <a:rPr lang="sk-SK" sz="2200" dirty="0" err="1">
                <a:latin typeface="Comic Sans MS" panose="030F0702030302020204" pitchFamily="66" charset="0"/>
              </a:rPr>
              <a:t>famous</a:t>
            </a:r>
            <a:r>
              <a:rPr lang="sk-SK" sz="2200" dirty="0">
                <a:latin typeface="Comic Sans MS" panose="030F0702030302020204" pitchFamily="66" charset="0"/>
              </a:rPr>
              <a:t> </a:t>
            </a:r>
            <a:r>
              <a:rPr lang="sk-SK" sz="2200" dirty="0" err="1">
                <a:latin typeface="Comic Sans MS" panose="030F0702030302020204" pitchFamily="66" charset="0"/>
              </a:rPr>
              <a:t>ones</a:t>
            </a:r>
            <a:r>
              <a:rPr lang="sk-SK" sz="2200" dirty="0">
                <a:latin typeface="Comic Sans MS" panose="030F0702030302020204" pitchFamily="66" charset="0"/>
              </a:rPr>
              <a:t> are Železiar, Hornád, Borievka and </a:t>
            </a:r>
            <a:r>
              <a:rPr lang="sk-SK" sz="2200" dirty="0" err="1">
                <a:latin typeface="Comic Sans MS" panose="030F0702030302020204" pitchFamily="66" charset="0"/>
              </a:rPr>
              <a:t>Čarnica</a:t>
            </a:r>
            <a:r>
              <a:rPr lang="sk-SK" sz="2200" dirty="0">
                <a:latin typeface="Comic Sans MS" panose="030F0702030302020204" pitchFamily="66" charset="0"/>
              </a:rPr>
              <a:t>.</a:t>
            </a:r>
          </a:p>
          <a:p>
            <a:pPr algn="just"/>
            <a:r>
              <a:rPr lang="sk-SK" sz="2200" dirty="0" err="1">
                <a:latin typeface="Comic Sans MS" panose="030F0702030302020204" pitchFamily="66" charset="0"/>
              </a:rPr>
              <a:t>People</a:t>
            </a:r>
            <a:r>
              <a:rPr lang="sk-SK" sz="2200" dirty="0">
                <a:latin typeface="Comic Sans MS" panose="030F0702030302020204" pitchFamily="66" charset="0"/>
              </a:rPr>
              <a:t> </a:t>
            </a:r>
            <a:r>
              <a:rPr lang="sk-SK" sz="2200" dirty="0" err="1">
                <a:latin typeface="Comic Sans MS" panose="030F0702030302020204" pitchFamily="66" charset="0"/>
              </a:rPr>
              <a:t>join</a:t>
            </a:r>
            <a:r>
              <a:rPr lang="sk-SK" sz="2200" dirty="0">
                <a:latin typeface="Comic Sans MS" panose="030F0702030302020204" pitchFamily="66" charset="0"/>
              </a:rPr>
              <a:t> </a:t>
            </a:r>
            <a:r>
              <a:rPr lang="sk-SK" sz="2200" dirty="0" err="1">
                <a:latin typeface="Comic Sans MS" panose="030F0702030302020204" pitchFamily="66" charset="0"/>
              </a:rPr>
              <a:t>these</a:t>
            </a:r>
            <a:r>
              <a:rPr lang="sk-SK" sz="2200" dirty="0">
                <a:latin typeface="Comic Sans MS" panose="030F0702030302020204" pitchFamily="66" charset="0"/>
              </a:rPr>
              <a:t> </a:t>
            </a:r>
            <a:r>
              <a:rPr lang="sk-SK" sz="2200" dirty="0" err="1">
                <a:latin typeface="Comic Sans MS" panose="030F0702030302020204" pitchFamily="66" charset="0"/>
              </a:rPr>
              <a:t>ensembles</a:t>
            </a:r>
            <a:r>
              <a:rPr lang="sk-SK" sz="2200" dirty="0">
                <a:latin typeface="Comic Sans MS" panose="030F0702030302020204" pitchFamily="66" charset="0"/>
              </a:rPr>
              <a:t> </a:t>
            </a:r>
            <a:r>
              <a:rPr lang="sk-SK" sz="2200" dirty="0" err="1">
                <a:latin typeface="Comic Sans MS" panose="030F0702030302020204" pitchFamily="66" charset="0"/>
              </a:rPr>
              <a:t>at</a:t>
            </a:r>
            <a:r>
              <a:rPr lang="sk-SK" sz="2200" dirty="0">
                <a:latin typeface="Comic Sans MS" panose="030F0702030302020204" pitchFamily="66" charset="0"/>
              </a:rPr>
              <a:t> a </a:t>
            </a:r>
            <a:r>
              <a:rPr lang="sk-SK" sz="2200" dirty="0" err="1">
                <a:latin typeface="Comic Sans MS" panose="030F0702030302020204" pitchFamily="66" charset="0"/>
              </a:rPr>
              <a:t>young</a:t>
            </a:r>
            <a:r>
              <a:rPr lang="sk-SK" sz="2200" dirty="0">
                <a:latin typeface="Comic Sans MS" panose="030F0702030302020204" pitchFamily="66" charset="0"/>
              </a:rPr>
              <a:t> </a:t>
            </a:r>
            <a:r>
              <a:rPr lang="sk-SK" sz="2200" dirty="0" err="1">
                <a:latin typeface="Comic Sans MS" panose="030F0702030302020204" pitchFamily="66" charset="0"/>
              </a:rPr>
              <a:t>age</a:t>
            </a:r>
            <a:r>
              <a:rPr lang="sk-SK" sz="2200" dirty="0">
                <a:latin typeface="Comic Sans MS" panose="030F0702030302020204" pitchFamily="66" charset="0"/>
              </a:rPr>
              <a:t> and </a:t>
            </a:r>
            <a:r>
              <a:rPr lang="sk-SK" sz="2200" dirty="0" err="1">
                <a:latin typeface="Comic Sans MS" panose="030F0702030302020204" pitchFamily="66" charset="0"/>
              </a:rPr>
              <a:t>usually</a:t>
            </a:r>
            <a:r>
              <a:rPr lang="sk-SK" sz="2200" dirty="0">
                <a:latin typeface="Comic Sans MS" panose="030F0702030302020204" pitchFamily="66" charset="0"/>
              </a:rPr>
              <a:t> </a:t>
            </a:r>
            <a:r>
              <a:rPr lang="sk-SK" sz="2200" dirty="0" err="1">
                <a:latin typeface="Comic Sans MS" panose="030F0702030302020204" pitchFamily="66" charset="0"/>
              </a:rPr>
              <a:t>continue</a:t>
            </a:r>
            <a:r>
              <a:rPr lang="sk-SK" sz="2200" dirty="0">
                <a:latin typeface="Comic Sans MS" panose="030F0702030302020204" pitchFamily="66" charset="0"/>
              </a:rPr>
              <a:t> </a:t>
            </a:r>
            <a:r>
              <a:rPr lang="sk-SK" sz="2200" dirty="0" err="1">
                <a:latin typeface="Comic Sans MS" panose="030F0702030302020204" pitchFamily="66" charset="0"/>
              </a:rPr>
              <a:t>dancing</a:t>
            </a:r>
            <a:r>
              <a:rPr lang="sk-SK" sz="2200" dirty="0">
                <a:latin typeface="Comic Sans MS" panose="030F0702030302020204" pitchFamily="66" charset="0"/>
              </a:rPr>
              <a:t> </a:t>
            </a:r>
            <a:r>
              <a:rPr lang="sk-SK" sz="2200" dirty="0" err="1">
                <a:latin typeface="Comic Sans MS" panose="030F0702030302020204" pitchFamily="66" charset="0"/>
              </a:rPr>
              <a:t>and</a:t>
            </a:r>
            <a:r>
              <a:rPr lang="sk-SK" sz="2200" dirty="0">
                <a:latin typeface="Comic Sans MS" panose="030F0702030302020204" pitchFamily="66" charset="0"/>
              </a:rPr>
              <a:t> </a:t>
            </a:r>
            <a:r>
              <a:rPr lang="sk-SK" sz="2200" dirty="0" err="1">
                <a:latin typeface="Comic Sans MS" panose="030F0702030302020204" pitchFamily="66" charset="0"/>
              </a:rPr>
              <a:t>singing</a:t>
            </a:r>
            <a:r>
              <a:rPr lang="sk-SK" sz="2200" dirty="0">
                <a:latin typeface="Comic Sans MS" panose="030F0702030302020204" pitchFamily="66" charset="0"/>
              </a:rPr>
              <a:t> </a:t>
            </a:r>
            <a:r>
              <a:rPr lang="sk-SK" sz="2200" dirty="0" err="1">
                <a:latin typeface="Comic Sans MS" panose="030F0702030302020204" pitchFamily="66" charset="0"/>
              </a:rPr>
              <a:t>for</a:t>
            </a:r>
            <a:r>
              <a:rPr lang="sk-SK" sz="2200" dirty="0">
                <a:latin typeface="Comic Sans MS" panose="030F0702030302020204" pitchFamily="66" charset="0"/>
              </a:rPr>
              <a:t> a </a:t>
            </a:r>
            <a:r>
              <a:rPr lang="sk-SK" sz="2200" dirty="0" err="1">
                <a:latin typeface="Comic Sans MS" panose="030F0702030302020204" pitchFamily="66" charset="0"/>
              </a:rPr>
              <a:t>long</a:t>
            </a:r>
            <a:r>
              <a:rPr lang="sk-SK" sz="2200" dirty="0">
                <a:latin typeface="Comic Sans MS" panose="030F0702030302020204" pitchFamily="66" charset="0"/>
              </a:rPr>
              <a:t> </a:t>
            </a:r>
            <a:r>
              <a:rPr lang="sk-SK" sz="2200" dirty="0" err="1">
                <a:latin typeface="Comic Sans MS" panose="030F0702030302020204" pitchFamily="66" charset="0"/>
              </a:rPr>
              <a:t>time</a:t>
            </a:r>
            <a:r>
              <a:rPr lang="sk-SK" sz="2200" dirty="0">
                <a:latin typeface="Comic Sans MS" panose="030F0702030302020204" pitchFamily="66" charset="0"/>
              </a:rPr>
              <a:t>. </a:t>
            </a:r>
          </a:p>
          <a:p>
            <a:pPr algn="just"/>
            <a:r>
              <a:rPr lang="sk-SK" sz="2200" dirty="0" err="1" smtClean="0">
                <a:latin typeface="Comic Sans MS" panose="030F0702030302020204" pitchFamily="66" charset="0"/>
              </a:rPr>
              <a:t>The</a:t>
            </a:r>
            <a:r>
              <a:rPr lang="sk-SK" sz="2200" dirty="0" smtClean="0">
                <a:latin typeface="Comic Sans MS" panose="030F0702030302020204" pitchFamily="66" charset="0"/>
              </a:rPr>
              <a:t> </a:t>
            </a:r>
            <a:r>
              <a:rPr lang="sk-SK" sz="2200" dirty="0" err="1">
                <a:latin typeface="Comic Sans MS" panose="030F0702030302020204" pitchFamily="66" charset="0"/>
              </a:rPr>
              <a:t>ensembles</a:t>
            </a:r>
            <a:r>
              <a:rPr lang="sk-SK" sz="2200" dirty="0">
                <a:latin typeface="Comic Sans MS" panose="030F0702030302020204" pitchFamily="66" charset="0"/>
              </a:rPr>
              <a:t> </a:t>
            </a:r>
            <a:r>
              <a:rPr lang="sk-SK" sz="2200" dirty="0" err="1">
                <a:latin typeface="Comic Sans MS" panose="030F0702030302020204" pitchFamily="66" charset="0"/>
              </a:rPr>
              <a:t>perform</a:t>
            </a:r>
            <a:r>
              <a:rPr lang="sk-SK" sz="2200" dirty="0">
                <a:latin typeface="Comic Sans MS" panose="030F0702030302020204" pitchFamily="66" charset="0"/>
              </a:rPr>
              <a:t> </a:t>
            </a:r>
            <a:r>
              <a:rPr lang="sk-SK" sz="2200" dirty="0" err="1">
                <a:latin typeface="Comic Sans MS" panose="030F0702030302020204" pitchFamily="66" charset="0"/>
              </a:rPr>
              <a:t>at</a:t>
            </a:r>
            <a:r>
              <a:rPr lang="sk-SK" sz="2200" dirty="0">
                <a:latin typeface="Comic Sans MS" panose="030F0702030302020204" pitchFamily="66" charset="0"/>
              </a:rPr>
              <a:t> </a:t>
            </a:r>
            <a:r>
              <a:rPr lang="sk-SK" sz="2200" dirty="0" err="1">
                <a:latin typeface="Comic Sans MS" panose="030F0702030302020204" pitchFamily="66" charset="0"/>
              </a:rPr>
              <a:t>folklore</a:t>
            </a:r>
            <a:r>
              <a:rPr lang="sk-SK" sz="2200" dirty="0">
                <a:latin typeface="Comic Sans MS" panose="030F0702030302020204" pitchFamily="66" charset="0"/>
              </a:rPr>
              <a:t> </a:t>
            </a:r>
            <a:r>
              <a:rPr lang="sk-SK" sz="2200" dirty="0" err="1">
                <a:latin typeface="Comic Sans MS" panose="030F0702030302020204" pitchFamily="66" charset="0"/>
              </a:rPr>
              <a:t>festivals</a:t>
            </a:r>
            <a:r>
              <a:rPr lang="sk-SK" sz="2200" dirty="0">
                <a:latin typeface="Comic Sans MS" panose="030F0702030302020204" pitchFamily="66" charset="0"/>
              </a:rPr>
              <a:t> </a:t>
            </a:r>
            <a:r>
              <a:rPr lang="sk-SK" sz="2200" dirty="0" err="1">
                <a:latin typeface="Comic Sans MS" panose="030F0702030302020204" pitchFamily="66" charset="0"/>
              </a:rPr>
              <a:t>both</a:t>
            </a:r>
            <a:r>
              <a:rPr lang="sk-SK" sz="2200" dirty="0">
                <a:latin typeface="Comic Sans MS" panose="030F0702030302020204" pitchFamily="66" charset="0"/>
              </a:rPr>
              <a:t> </a:t>
            </a:r>
            <a:r>
              <a:rPr lang="sk-SK" sz="2200" dirty="0" err="1">
                <a:latin typeface="Comic Sans MS" panose="030F0702030302020204" pitchFamily="66" charset="0"/>
              </a:rPr>
              <a:t>at</a:t>
            </a:r>
            <a:r>
              <a:rPr lang="sk-SK" sz="2200" dirty="0">
                <a:latin typeface="Comic Sans MS" panose="030F0702030302020204" pitchFamily="66" charset="0"/>
              </a:rPr>
              <a:t> </a:t>
            </a:r>
            <a:r>
              <a:rPr lang="sk-SK" sz="2200" dirty="0" err="1">
                <a:latin typeface="Comic Sans MS" panose="030F0702030302020204" pitchFamily="66" charset="0"/>
              </a:rPr>
              <a:t>home</a:t>
            </a:r>
            <a:r>
              <a:rPr lang="sk-SK" sz="2200" dirty="0">
                <a:latin typeface="Comic Sans MS" panose="030F0702030302020204" pitchFamily="66" charset="0"/>
              </a:rPr>
              <a:t> and </a:t>
            </a:r>
            <a:r>
              <a:rPr lang="sk-SK" sz="2200" dirty="0" err="1">
                <a:latin typeface="Comic Sans MS" panose="030F0702030302020204" pitchFamily="66" charset="0"/>
              </a:rPr>
              <a:t>abroad</a:t>
            </a:r>
            <a:r>
              <a:rPr lang="sk-SK" sz="2200" dirty="0">
                <a:latin typeface="Comic Sans MS" panose="030F0702030302020204" pitchFamily="66" charset="0"/>
              </a:rPr>
              <a:t> </a:t>
            </a:r>
            <a:r>
              <a:rPr lang="sk-SK" sz="2200" dirty="0" err="1">
                <a:latin typeface="Comic Sans MS" panose="030F0702030302020204" pitchFamily="66" charset="0"/>
              </a:rPr>
              <a:t>and</a:t>
            </a:r>
            <a:r>
              <a:rPr lang="sk-SK" sz="2200" dirty="0">
                <a:latin typeface="Comic Sans MS" panose="030F0702030302020204" pitchFamily="66" charset="0"/>
              </a:rPr>
              <a:t> </a:t>
            </a:r>
            <a:r>
              <a:rPr lang="sk-SK" sz="2200" dirty="0" err="1">
                <a:latin typeface="Comic Sans MS" panose="030F0702030302020204" pitchFamily="66" charset="0"/>
              </a:rPr>
              <a:t>they</a:t>
            </a:r>
            <a:r>
              <a:rPr lang="sk-SK" sz="2200" dirty="0">
                <a:latin typeface="Comic Sans MS" panose="030F0702030302020204" pitchFamily="66" charset="0"/>
              </a:rPr>
              <a:t> are </a:t>
            </a:r>
            <a:r>
              <a:rPr lang="sk-SK" sz="2200" dirty="0" err="1">
                <a:latin typeface="Comic Sans MS" panose="030F0702030302020204" pitchFamily="66" charset="0"/>
              </a:rPr>
              <a:t>very</a:t>
            </a:r>
            <a:r>
              <a:rPr lang="sk-SK" sz="2200" dirty="0">
                <a:latin typeface="Comic Sans MS" panose="030F0702030302020204" pitchFamily="66" charset="0"/>
              </a:rPr>
              <a:t> </a:t>
            </a:r>
            <a:r>
              <a:rPr lang="sk-SK" sz="2200" dirty="0" err="1">
                <a:latin typeface="Comic Sans MS" panose="030F0702030302020204" pitchFamily="66" charset="0"/>
              </a:rPr>
              <a:t>popular</a:t>
            </a:r>
            <a:r>
              <a:rPr lang="sk-SK" sz="2200" dirty="0">
                <a:latin typeface="Comic Sans MS" panose="030F0702030302020204" pitchFamily="66" charset="0"/>
              </a:rPr>
              <a:t> </a:t>
            </a:r>
            <a:r>
              <a:rPr lang="sk-SK" sz="2200" dirty="0" err="1">
                <a:latin typeface="Comic Sans MS" panose="030F0702030302020204" pitchFamily="66" charset="0"/>
              </a:rPr>
              <a:t>with</a:t>
            </a:r>
            <a:r>
              <a:rPr lang="sk-SK" sz="2200" dirty="0">
                <a:latin typeface="Comic Sans MS" panose="030F0702030302020204" pitchFamily="66" charset="0"/>
              </a:rPr>
              <a:t> </a:t>
            </a:r>
            <a:r>
              <a:rPr lang="sk-SK" sz="2200" dirty="0" err="1">
                <a:latin typeface="Comic Sans MS" panose="030F0702030302020204" pitchFamily="66" charset="0"/>
              </a:rPr>
              <a:t>both</a:t>
            </a:r>
            <a:r>
              <a:rPr lang="sk-SK" sz="2200" dirty="0">
                <a:latin typeface="Comic Sans MS" panose="030F0702030302020204" pitchFamily="66" charset="0"/>
              </a:rPr>
              <a:t> </a:t>
            </a:r>
            <a:r>
              <a:rPr lang="sk-SK" sz="2200" dirty="0" err="1">
                <a:latin typeface="Comic Sans MS" panose="030F0702030302020204" pitchFamily="66" charset="0"/>
              </a:rPr>
              <a:t>young</a:t>
            </a:r>
            <a:r>
              <a:rPr lang="sk-SK" sz="2200" dirty="0">
                <a:latin typeface="Comic Sans MS" panose="030F0702030302020204" pitchFamily="66" charset="0"/>
              </a:rPr>
              <a:t> and </a:t>
            </a:r>
            <a:r>
              <a:rPr lang="sk-SK" sz="2200" dirty="0" err="1">
                <a:latin typeface="Comic Sans MS" panose="030F0702030302020204" pitchFamily="66" charset="0"/>
              </a:rPr>
              <a:t>old</a:t>
            </a:r>
            <a:r>
              <a:rPr lang="sk-SK" sz="2200" dirty="0">
                <a:latin typeface="Comic Sans MS" panose="030F0702030302020204" pitchFamily="66" charset="0"/>
              </a:rPr>
              <a:t>.</a:t>
            </a:r>
          </a:p>
          <a:p>
            <a:pPr algn="just"/>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 </a:t>
            </a:r>
            <a:r>
              <a:rPr lang="sk-SK" sz="2200" dirty="0" err="1">
                <a:latin typeface="Comic Sans MS" panose="030F0702030302020204" pitchFamily="66" charset="0"/>
              </a:rPr>
              <a:t>great</a:t>
            </a:r>
            <a:r>
              <a:rPr lang="sk-SK" sz="2200" dirty="0">
                <a:latin typeface="Comic Sans MS" panose="030F0702030302020204" pitchFamily="66" charset="0"/>
              </a:rPr>
              <a:t> </a:t>
            </a:r>
            <a:r>
              <a:rPr lang="sk-SK" sz="2200" dirty="0" err="1">
                <a:latin typeface="Comic Sans MS" panose="030F0702030302020204" pitchFamily="66" charset="0"/>
              </a:rPr>
              <a:t>way</a:t>
            </a:r>
            <a:r>
              <a:rPr lang="sk-SK" sz="2200" dirty="0">
                <a:latin typeface="Comic Sans MS" panose="030F0702030302020204" pitchFamily="66" charset="0"/>
              </a:rPr>
              <a:t> to </a:t>
            </a:r>
            <a:r>
              <a:rPr lang="sk-SK" sz="2200" dirty="0" err="1">
                <a:latin typeface="Comic Sans MS" panose="030F0702030302020204" pitchFamily="66" charset="0"/>
              </a:rPr>
              <a:t>preserve</a:t>
            </a:r>
            <a:r>
              <a:rPr lang="sk-SK" sz="2200" dirty="0">
                <a:latin typeface="Comic Sans MS" panose="030F0702030302020204" pitchFamily="66" charset="0"/>
              </a:rPr>
              <a:t> </a:t>
            </a:r>
            <a:r>
              <a:rPr lang="sk-SK" sz="2200" dirty="0" err="1">
                <a:latin typeface="Comic Sans MS" panose="030F0702030302020204" pitchFamily="66" charset="0"/>
              </a:rPr>
              <a:t>our</a:t>
            </a:r>
            <a:r>
              <a:rPr lang="sk-SK" sz="2200" dirty="0">
                <a:latin typeface="Comic Sans MS" panose="030F0702030302020204" pitchFamily="66" charset="0"/>
              </a:rPr>
              <a:t> </a:t>
            </a:r>
            <a:r>
              <a:rPr lang="sk-SK" sz="2200" dirty="0" err="1">
                <a:latin typeface="Comic Sans MS" panose="030F0702030302020204" pitchFamily="66" charset="0"/>
              </a:rPr>
              <a:t>traditions</a:t>
            </a:r>
            <a:r>
              <a:rPr lang="sk-SK" sz="2200" dirty="0">
                <a:latin typeface="Comic Sans MS" panose="030F0702030302020204" pitchFamily="66" charset="0"/>
              </a:rPr>
              <a:t> and show </a:t>
            </a:r>
            <a:r>
              <a:rPr lang="sk-SK" sz="2200" dirty="0" err="1">
                <a:latin typeface="Comic Sans MS" panose="030F0702030302020204" pitchFamily="66" charset="0"/>
              </a:rPr>
              <a:t>them</a:t>
            </a:r>
            <a:r>
              <a:rPr lang="sk-SK" sz="2200" dirty="0">
                <a:latin typeface="Comic Sans MS" panose="030F0702030302020204" pitchFamily="66" charset="0"/>
              </a:rPr>
              <a:t> to </a:t>
            </a:r>
            <a:r>
              <a:rPr lang="sk-SK" sz="2200" dirty="0" err="1">
                <a:latin typeface="Comic Sans MS" panose="030F0702030302020204" pitchFamily="66" charset="0"/>
              </a:rPr>
              <a:t>younger</a:t>
            </a:r>
            <a:r>
              <a:rPr lang="sk-SK" sz="2200" dirty="0">
                <a:latin typeface="Comic Sans MS" panose="030F0702030302020204" pitchFamily="66" charset="0"/>
              </a:rPr>
              <a:t> </a:t>
            </a:r>
            <a:r>
              <a:rPr lang="sk-SK" sz="2200" dirty="0" err="1">
                <a:latin typeface="Comic Sans MS" panose="030F0702030302020204" pitchFamily="66" charset="0"/>
              </a:rPr>
              <a:t>generations</a:t>
            </a:r>
            <a:r>
              <a:rPr lang="sk-SK" sz="2200" dirty="0">
                <a:latin typeface="Comic Sans MS" panose="030F0702030302020204" pitchFamily="66" charset="0"/>
              </a:rPr>
              <a:t>.</a:t>
            </a:r>
          </a:p>
          <a:p>
            <a:pPr algn="just"/>
            <a:r>
              <a:rPr lang="sk-SK" sz="2200" dirty="0" err="1" smtClean="0">
                <a:latin typeface="Comic Sans MS" panose="030F0702030302020204" pitchFamily="66" charset="0"/>
              </a:rPr>
              <a:t>The</a:t>
            </a:r>
            <a:r>
              <a:rPr lang="sk-SK" sz="2200" dirty="0" smtClean="0">
                <a:latin typeface="Comic Sans MS" panose="030F0702030302020204" pitchFamily="66" charset="0"/>
              </a:rPr>
              <a:t> </a:t>
            </a:r>
            <a:r>
              <a:rPr lang="sk-SK" sz="2200" dirty="0" err="1">
                <a:latin typeface="Comic Sans MS" panose="030F0702030302020204" pitchFamily="66" charset="0"/>
              </a:rPr>
              <a:t>East-Slovakian</a:t>
            </a:r>
            <a:r>
              <a:rPr lang="sk-SK" sz="2200" dirty="0">
                <a:latin typeface="Comic Sans MS" panose="030F0702030302020204" pitchFamily="66" charset="0"/>
              </a:rPr>
              <a:t> folk </a:t>
            </a:r>
            <a:r>
              <a:rPr lang="sk-SK" sz="2200" dirty="0" err="1">
                <a:latin typeface="Comic Sans MS" panose="030F0702030302020204" pitchFamily="66" charset="0"/>
              </a:rPr>
              <a:t>music</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very</a:t>
            </a:r>
            <a:r>
              <a:rPr lang="sk-SK" sz="2200" dirty="0">
                <a:latin typeface="Comic Sans MS" panose="030F0702030302020204" pitchFamily="66" charset="0"/>
              </a:rPr>
              <a:t> </a:t>
            </a:r>
            <a:r>
              <a:rPr lang="sk-SK" sz="2200" dirty="0" err="1">
                <a:latin typeface="Comic Sans MS" panose="030F0702030302020204" pitchFamily="66" charset="0"/>
              </a:rPr>
              <a:t>lively</a:t>
            </a:r>
            <a:r>
              <a:rPr lang="sk-SK" sz="2200" dirty="0">
                <a:latin typeface="Comic Sans MS" panose="030F0702030302020204" pitchFamily="66" charset="0"/>
              </a:rPr>
              <a:t> and </a:t>
            </a:r>
            <a:r>
              <a:rPr lang="sk-SK" sz="2200" dirty="0" err="1">
                <a:latin typeface="Comic Sans MS" panose="030F0702030302020204" pitchFamily="66" charset="0"/>
              </a:rPr>
              <a:t>energetic</a:t>
            </a:r>
            <a:r>
              <a:rPr lang="sk-SK" sz="2200" dirty="0">
                <a:latin typeface="Comic Sans MS" panose="030F0702030302020204" pitchFamily="66" charset="0"/>
              </a:rPr>
              <a:t> </a:t>
            </a:r>
            <a:r>
              <a:rPr lang="sk-SK" sz="2200" dirty="0" err="1">
                <a:latin typeface="Comic Sans MS" panose="030F0702030302020204" pitchFamily="66" charset="0"/>
              </a:rPr>
              <a:t>and</a:t>
            </a:r>
            <a:r>
              <a:rPr lang="sk-SK" sz="2200" dirty="0">
                <a:latin typeface="Comic Sans MS" panose="030F0702030302020204" pitchFamily="66" charset="0"/>
              </a:rPr>
              <a:t> so i tis </a:t>
            </a:r>
            <a:r>
              <a:rPr lang="sk-SK" sz="2200" dirty="0" err="1">
                <a:latin typeface="Comic Sans MS" panose="030F0702030302020204" pitchFamily="66" charset="0"/>
              </a:rPr>
              <a:t>populary</a:t>
            </a:r>
            <a:r>
              <a:rPr lang="sk-SK" sz="2200" dirty="0">
                <a:latin typeface="Comic Sans MS" panose="030F0702030302020204" pitchFamily="66" charset="0"/>
              </a:rPr>
              <a:t> </a:t>
            </a:r>
            <a:r>
              <a:rPr lang="sk-SK" sz="2200" dirty="0" err="1">
                <a:latin typeface="Comic Sans MS" panose="030F0702030302020204" pitchFamily="66" charset="0"/>
              </a:rPr>
              <a:t>played</a:t>
            </a:r>
            <a:r>
              <a:rPr lang="sk-SK" sz="2200" dirty="0">
                <a:latin typeface="Comic Sans MS" panose="030F0702030302020204" pitchFamily="66" charset="0"/>
              </a:rPr>
              <a:t> </a:t>
            </a:r>
            <a:r>
              <a:rPr lang="sk-SK" sz="2200" dirty="0" err="1">
                <a:latin typeface="Comic Sans MS" panose="030F0702030302020204" pitchFamily="66" charset="0"/>
              </a:rPr>
              <a:t>at</a:t>
            </a:r>
            <a:r>
              <a:rPr lang="sk-SK" sz="2200" dirty="0">
                <a:latin typeface="Comic Sans MS" panose="030F0702030302020204" pitchFamily="66" charset="0"/>
              </a:rPr>
              <a:t> </a:t>
            </a:r>
            <a:r>
              <a:rPr lang="sk-SK" sz="2200" dirty="0" err="1">
                <a:latin typeface="Comic Sans MS" panose="030F0702030302020204" pitchFamily="66" charset="0"/>
              </a:rPr>
              <a:t>wedding</a:t>
            </a:r>
            <a:r>
              <a:rPr lang="sk-SK" sz="2200" dirty="0">
                <a:latin typeface="Comic Sans MS" panose="030F0702030302020204" pitchFamily="66" charset="0"/>
              </a:rPr>
              <a:t> </a:t>
            </a:r>
            <a:r>
              <a:rPr lang="sk-SK" sz="2200" dirty="0" err="1">
                <a:latin typeface="Comic Sans MS" panose="030F0702030302020204" pitchFamily="66" charset="0"/>
              </a:rPr>
              <a:t>parties</a:t>
            </a:r>
            <a:r>
              <a:rPr lang="sk-SK" sz="2200" dirty="0">
                <a:latin typeface="Comic Sans MS" panose="030F0702030302020204" pitchFamily="66" charset="0"/>
              </a:rPr>
              <a:t> and </a:t>
            </a:r>
            <a:r>
              <a:rPr lang="sk-SK" sz="2200" dirty="0" err="1">
                <a:latin typeface="Comic Sans MS" panose="030F0702030302020204" pitchFamily="66" charset="0"/>
              </a:rPr>
              <a:t>balls</a:t>
            </a:r>
            <a:r>
              <a:rPr lang="sk-SK" sz="2200" dirty="0">
                <a:latin typeface="Comic Sans MS" panose="030F0702030302020204" pitchFamily="66" charset="0"/>
              </a:rPr>
              <a:t>.</a:t>
            </a:r>
          </a:p>
        </p:txBody>
      </p:sp>
      <p:pic>
        <p:nvPicPr>
          <p:cNvPr id="11266" name="Picture 2" descr="30223462_1681952761873499_1223051839_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69426">
            <a:off x="10417580" y="394520"/>
            <a:ext cx="2092195" cy="372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VÃ½sledok vyhÄ¾adÃ¡vania obrÃ¡zkov pre dopyt Å¾elezi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6624" y="4084712"/>
            <a:ext cx="2743845" cy="182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BarÄanka Tonka (18): âTancujem denne aj preto som si vyskÃºÅ¡ala kroje z mnohÃ½ch oblastÃ­. MusÃ­m povedaÅ¥, Å¾e sa mi pÃ¡Äia vÅ¡etky. &#10;Lenka (20):âObdivujem a veÄ¾mi rada tancujem v kroji z Parchovian. MÃ¡ mnoho nariasenÃ½ch spodnÃ­c. PrÃ­de mi neskutoÄne Å¾enskÃ½. (myslavskÃ½ kroj)&#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8824" y="6189652"/>
            <a:ext cx="2495660" cy="33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VÃ½sledok vyhÄ¾adÃ¡vania obrÃ¡zkov pre dopyt Å¾elezi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4568" y="340296"/>
            <a:ext cx="2246263" cy="168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345833"/>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698400" y="52264"/>
            <a:ext cx="13116296" cy="2246769"/>
          </a:xfrm>
          <a:prstGeom prst="rect">
            <a:avLst/>
          </a:prstGeom>
        </p:spPr>
        <p:txBody>
          <a:bodyPr wrap="square">
            <a:spAutoFit/>
          </a:bodyPr>
          <a:lstStyle/>
          <a:p>
            <a:r>
              <a:rPr lang="sk-SK" sz="7000" b="1" dirty="0" err="1">
                <a:solidFill>
                  <a:srgbClr val="F8F8F8"/>
                </a:solidFill>
                <a:latin typeface="Comic Sans MS" panose="030F0702030302020204" pitchFamily="66" charset="0"/>
              </a:rPr>
              <a:t>Schools</a:t>
            </a:r>
            <a:r>
              <a:rPr lang="sk-SK" sz="7000" b="1" dirty="0">
                <a:solidFill>
                  <a:srgbClr val="F8F8F8"/>
                </a:solidFill>
                <a:latin typeface="Comic Sans MS" panose="030F0702030302020204" pitchFamily="66" charset="0"/>
              </a:rPr>
              <a:t> and </a:t>
            </a:r>
            <a:r>
              <a:rPr lang="sk-SK" sz="7000" b="1" dirty="0" err="1">
                <a:solidFill>
                  <a:srgbClr val="F8F8F8"/>
                </a:solidFill>
                <a:latin typeface="Comic Sans MS" panose="030F0702030302020204" pitchFamily="66" charset="0"/>
              </a:rPr>
              <a:t>universities</a:t>
            </a:r>
            <a:r>
              <a:rPr lang="sk-SK" sz="7000" b="1" dirty="0">
                <a:solidFill>
                  <a:srgbClr val="F8F8F8"/>
                </a:solidFill>
                <a:latin typeface="Comic Sans MS" panose="030F0702030302020204" pitchFamily="66" charset="0"/>
              </a:rPr>
              <a:t> in Košice</a:t>
            </a:r>
          </a:p>
        </p:txBody>
      </p:sp>
      <p:sp>
        <p:nvSpPr>
          <p:cNvPr id="4" name="Obdĺžnik 3"/>
          <p:cNvSpPr/>
          <p:nvPr/>
        </p:nvSpPr>
        <p:spPr>
          <a:xfrm>
            <a:off x="453728" y="2428528"/>
            <a:ext cx="12169352" cy="5170646"/>
          </a:xfrm>
          <a:prstGeom prst="rect">
            <a:avLst/>
          </a:prstGeom>
        </p:spPr>
        <p:txBody>
          <a:bodyPr wrap="square">
            <a:spAutoFit/>
          </a:bodyPr>
          <a:lstStyle/>
          <a:p>
            <a:pPr algn="just"/>
            <a:r>
              <a:rPr lang="sk-SK" sz="2200" dirty="0" err="1">
                <a:latin typeface="Comic Sans MS" panose="030F0702030302020204" pitchFamily="66" charset="0"/>
              </a:rPr>
              <a:t>We</a:t>
            </a:r>
            <a:r>
              <a:rPr lang="sk-SK" sz="2200" dirty="0">
                <a:latin typeface="Comic Sans MS" panose="030F0702030302020204" pitchFamily="66" charset="0"/>
              </a:rPr>
              <a:t> </a:t>
            </a:r>
            <a:r>
              <a:rPr lang="sk-SK" sz="2200" dirty="0" err="1">
                <a:latin typeface="Comic Sans MS" panose="030F0702030302020204" pitchFamily="66" charset="0"/>
              </a:rPr>
              <a:t>have</a:t>
            </a:r>
            <a:r>
              <a:rPr lang="sk-SK" sz="2200" dirty="0">
                <a:latin typeface="Comic Sans MS" panose="030F0702030302020204" pitchFamily="66" charset="0"/>
              </a:rPr>
              <a:t> a </a:t>
            </a:r>
            <a:r>
              <a:rPr lang="sk-SK" sz="2200" dirty="0" err="1">
                <a:latin typeface="Comic Sans MS" panose="030F0702030302020204" pitchFamily="66" charset="0"/>
              </a:rPr>
              <a:t>lot</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high</a:t>
            </a:r>
            <a:r>
              <a:rPr lang="sk-SK" sz="2200" dirty="0">
                <a:latin typeface="Comic Sans MS" panose="030F0702030302020204" pitchFamily="66" charset="0"/>
              </a:rPr>
              <a:t> </a:t>
            </a:r>
            <a:r>
              <a:rPr lang="sk-SK" sz="2200" dirty="0" err="1">
                <a:latin typeface="Comic Sans MS" panose="030F0702030302020204" pitchFamily="66" charset="0"/>
              </a:rPr>
              <a:t>schools</a:t>
            </a:r>
            <a:r>
              <a:rPr lang="sk-SK" sz="2200" dirty="0">
                <a:latin typeface="Comic Sans MS" panose="030F0702030302020204" pitchFamily="66" charset="0"/>
              </a:rPr>
              <a:t> in Košice, </a:t>
            </a:r>
            <a:r>
              <a:rPr lang="sk-SK" sz="2200" dirty="0" err="1">
                <a:latin typeface="Comic Sans MS" panose="030F0702030302020204" pitchFamily="66" charset="0"/>
              </a:rPr>
              <a:t>between</a:t>
            </a:r>
            <a:r>
              <a:rPr lang="sk-SK" sz="2200" dirty="0">
                <a:latin typeface="Comic Sans MS" panose="030F0702030302020204" pitchFamily="66" charset="0"/>
              </a:rPr>
              <a:t> </a:t>
            </a:r>
            <a:r>
              <a:rPr lang="sk-SK" sz="2200" dirty="0" err="1">
                <a:latin typeface="Comic Sans MS" panose="030F0702030302020204" pitchFamily="66" charset="0"/>
              </a:rPr>
              <a:t>which</a:t>
            </a:r>
            <a:r>
              <a:rPr lang="sk-SK" sz="2200" dirty="0">
                <a:latin typeface="Comic Sans MS" panose="030F0702030302020204" pitchFamily="66" charset="0"/>
              </a:rPr>
              <a:t> </a:t>
            </a:r>
            <a:r>
              <a:rPr lang="sk-SK" sz="2200" dirty="0" err="1">
                <a:latin typeface="Comic Sans MS" panose="030F0702030302020204" pitchFamily="66" charset="0"/>
              </a:rPr>
              <a:t>belong</a:t>
            </a:r>
            <a:r>
              <a:rPr lang="sk-SK" sz="2200" dirty="0">
                <a:latin typeface="Comic Sans MS" panose="030F0702030302020204" pitchFamily="66" charset="0"/>
              </a:rPr>
              <a:t> </a:t>
            </a:r>
            <a:r>
              <a:rPr lang="sk-SK" sz="2200" dirty="0" err="1">
                <a:latin typeface="Comic Sans MS" panose="030F0702030302020204" pitchFamily="66" charset="0"/>
              </a:rPr>
              <a:t>our</a:t>
            </a:r>
            <a:r>
              <a:rPr lang="sk-SK" sz="2200" dirty="0">
                <a:latin typeface="Comic Sans MS" panose="030F0702030302020204" pitchFamily="66" charset="0"/>
              </a:rPr>
              <a:t> </a:t>
            </a:r>
            <a:r>
              <a:rPr lang="sk-SK" sz="2200" b="1" dirty="0" err="1">
                <a:latin typeface="Comic Sans MS" panose="030F0702030302020204" pitchFamily="66" charset="0"/>
              </a:rPr>
              <a:t>Gymnasium</a:t>
            </a:r>
            <a:r>
              <a:rPr lang="sk-SK" sz="2200" b="1" dirty="0">
                <a:latin typeface="Comic Sans MS" panose="030F0702030302020204" pitchFamily="66" charset="0"/>
              </a:rPr>
              <a:t> Kováčska 28.</a:t>
            </a:r>
          </a:p>
          <a:p>
            <a:pPr algn="just"/>
            <a:r>
              <a:rPr lang="sk-SK" sz="2200" dirty="0" err="1">
                <a:latin typeface="Comic Sans MS" panose="030F0702030302020204" pitchFamily="66" charset="0"/>
              </a:rPr>
              <a:t>High</a:t>
            </a:r>
            <a:r>
              <a:rPr lang="sk-SK" sz="2200" dirty="0">
                <a:latin typeface="Comic Sans MS" panose="030F0702030302020204" pitchFamily="66" charset="0"/>
              </a:rPr>
              <a:t> </a:t>
            </a:r>
            <a:r>
              <a:rPr lang="sk-SK" sz="2200" dirty="0" err="1">
                <a:latin typeface="Comic Sans MS" panose="030F0702030302020204" pitchFamily="66" charset="0"/>
              </a:rPr>
              <a:t>schools</a:t>
            </a:r>
            <a:r>
              <a:rPr lang="sk-SK" sz="2200" dirty="0">
                <a:latin typeface="Comic Sans MS" panose="030F0702030302020204" pitchFamily="66" charset="0"/>
              </a:rPr>
              <a:t>:</a:t>
            </a:r>
          </a:p>
          <a:p>
            <a:pPr algn="just"/>
            <a:r>
              <a:rPr lang="sk-SK" sz="2200" dirty="0" err="1">
                <a:latin typeface="Comic Sans MS" panose="030F0702030302020204" pitchFamily="66" charset="0"/>
              </a:rPr>
              <a:t>We</a:t>
            </a:r>
            <a:r>
              <a:rPr lang="sk-SK" sz="2200" dirty="0">
                <a:latin typeface="Comic Sans MS" panose="030F0702030302020204" pitchFamily="66" charset="0"/>
              </a:rPr>
              <a:t> </a:t>
            </a:r>
            <a:r>
              <a:rPr lang="sk-SK" sz="2200" dirty="0" err="1">
                <a:latin typeface="Comic Sans MS" panose="030F0702030302020204" pitchFamily="66" charset="0"/>
              </a:rPr>
              <a:t>have</a:t>
            </a:r>
            <a:r>
              <a:rPr lang="sk-SK" sz="2200" dirty="0">
                <a:latin typeface="Comic Sans MS" panose="030F0702030302020204" pitchFamily="66" charset="0"/>
              </a:rPr>
              <a:t> </a:t>
            </a:r>
            <a:r>
              <a:rPr lang="sk-SK" sz="2200" dirty="0" err="1">
                <a:latin typeface="Comic Sans MS" panose="030F0702030302020204" pitchFamily="66" charset="0"/>
              </a:rPr>
              <a:t>three</a:t>
            </a:r>
            <a:r>
              <a:rPr lang="sk-SK" sz="2200" dirty="0">
                <a:latin typeface="Comic Sans MS" panose="030F0702030302020204" pitchFamily="66" charset="0"/>
              </a:rPr>
              <a:t> </a:t>
            </a:r>
            <a:r>
              <a:rPr lang="sk-SK" sz="2200" dirty="0" err="1">
                <a:latin typeface="Comic Sans MS" panose="030F0702030302020204" pitchFamily="66" charset="0"/>
              </a:rPr>
              <a:t>health</a:t>
            </a:r>
            <a:r>
              <a:rPr lang="sk-SK" sz="2200" dirty="0">
                <a:latin typeface="Comic Sans MS" panose="030F0702030302020204" pitchFamily="66" charset="0"/>
              </a:rPr>
              <a:t> </a:t>
            </a:r>
            <a:r>
              <a:rPr lang="sk-SK" sz="2200" dirty="0" err="1">
                <a:latin typeface="Comic Sans MS" panose="030F0702030302020204" pitchFamily="66" charset="0"/>
              </a:rPr>
              <a:t>schools</a:t>
            </a:r>
            <a:r>
              <a:rPr lang="sk-SK" sz="2200" dirty="0">
                <a:latin typeface="Comic Sans MS" panose="030F0702030302020204" pitchFamily="66" charset="0"/>
              </a:rPr>
              <a:t>- </a:t>
            </a:r>
            <a:r>
              <a:rPr lang="sk-SK" sz="2200" b="1" dirty="0">
                <a:latin typeface="Comic Sans MS" panose="030F0702030302020204" pitchFamily="66" charset="0"/>
              </a:rPr>
              <a:t>Moyzesova, Kukučínova </a:t>
            </a:r>
            <a:r>
              <a:rPr lang="sk-SK" sz="2200" dirty="0">
                <a:latin typeface="Comic Sans MS" panose="030F0702030302020204" pitchFamily="66" charset="0"/>
              </a:rPr>
              <a:t>and </a:t>
            </a:r>
            <a:r>
              <a:rPr lang="sk-SK" sz="2200" b="1" dirty="0">
                <a:latin typeface="Comic Sans MS" panose="030F0702030302020204" pitchFamily="66" charset="0"/>
              </a:rPr>
              <a:t>Mäsiarska.</a:t>
            </a:r>
          </a:p>
          <a:p>
            <a:pPr algn="just"/>
            <a:r>
              <a:rPr lang="sk-SK" sz="2200" dirty="0" err="1">
                <a:latin typeface="Comic Sans MS" panose="030F0702030302020204" pitchFamily="66" charset="0"/>
              </a:rPr>
              <a:t>There</a:t>
            </a:r>
            <a:r>
              <a:rPr lang="sk-SK" sz="2200" dirty="0">
                <a:latin typeface="Comic Sans MS" panose="030F0702030302020204" pitchFamily="66" charset="0"/>
              </a:rPr>
              <a:t> are </a:t>
            </a:r>
            <a:r>
              <a:rPr lang="sk-SK" sz="2200" dirty="0" err="1">
                <a:latin typeface="Comic Sans MS" panose="030F0702030302020204" pitchFamily="66" charset="0"/>
              </a:rPr>
              <a:t>also</a:t>
            </a:r>
            <a:r>
              <a:rPr lang="sk-SK" sz="2200" dirty="0">
                <a:latin typeface="Comic Sans MS" panose="030F0702030302020204" pitchFamily="66" charset="0"/>
              </a:rPr>
              <a:t> </a:t>
            </a:r>
            <a:r>
              <a:rPr lang="sk-SK" sz="2200" dirty="0" err="1">
                <a:latin typeface="Comic Sans MS" panose="030F0702030302020204" pitchFamily="66" charset="0"/>
              </a:rPr>
              <a:t>industrial</a:t>
            </a:r>
            <a:r>
              <a:rPr lang="sk-SK" sz="2200" dirty="0">
                <a:latin typeface="Comic Sans MS" panose="030F0702030302020204" pitchFamily="66" charset="0"/>
              </a:rPr>
              <a:t> and </a:t>
            </a:r>
            <a:r>
              <a:rPr lang="sk-SK" sz="2200" dirty="0" err="1">
                <a:latin typeface="Comic Sans MS" panose="030F0702030302020204" pitchFamily="66" charset="0"/>
              </a:rPr>
              <a:t>vocational</a:t>
            </a:r>
            <a:r>
              <a:rPr lang="sk-SK" sz="2200" dirty="0">
                <a:latin typeface="Comic Sans MS" panose="030F0702030302020204" pitchFamily="66" charset="0"/>
              </a:rPr>
              <a:t> </a:t>
            </a:r>
            <a:r>
              <a:rPr lang="sk-SK" sz="2200" dirty="0" err="1">
                <a:latin typeface="Comic Sans MS" panose="030F0702030302020204" pitchFamily="66" charset="0"/>
              </a:rPr>
              <a:t>schools</a:t>
            </a:r>
            <a:r>
              <a:rPr lang="sk-SK" sz="2200" dirty="0">
                <a:latin typeface="Comic Sans MS" panose="030F0702030302020204" pitchFamily="66" charset="0"/>
              </a:rPr>
              <a:t>- </a:t>
            </a:r>
            <a:r>
              <a:rPr lang="sk-SK" sz="2200" b="1" dirty="0">
                <a:latin typeface="Comic Sans MS" panose="030F0702030302020204" pitchFamily="66" charset="0"/>
              </a:rPr>
              <a:t>Komenského, Kukučínova, Ostrovského</a:t>
            </a:r>
            <a:r>
              <a:rPr lang="sk-SK" sz="2200" dirty="0" smtClean="0">
                <a:latin typeface="Comic Sans MS" panose="030F0702030302020204" pitchFamily="66" charset="0"/>
              </a:rPr>
              <a:t>,...</a:t>
            </a:r>
            <a:endParaRPr lang="sk-SK" sz="2200" dirty="0">
              <a:latin typeface="Comic Sans MS" panose="030F0702030302020204" pitchFamily="66" charset="0"/>
            </a:endParaRPr>
          </a:p>
          <a:p>
            <a:pPr algn="just"/>
            <a:r>
              <a:rPr lang="sk-SK" sz="2200" dirty="0">
                <a:latin typeface="Comic Sans MS" panose="030F0702030302020204" pitchFamily="66" charset="0"/>
              </a:rPr>
              <a:t>In Košice </a:t>
            </a:r>
            <a:r>
              <a:rPr lang="sk-SK" sz="2200" dirty="0" err="1">
                <a:latin typeface="Comic Sans MS" panose="030F0702030302020204" pitchFamily="66" charset="0"/>
              </a:rPr>
              <a:t>find</a:t>
            </a:r>
            <a:r>
              <a:rPr lang="sk-SK" sz="2200" dirty="0">
                <a:latin typeface="Comic Sans MS" panose="030F0702030302020204" pitchFamily="66" charset="0"/>
              </a:rPr>
              <a:t> </a:t>
            </a:r>
            <a:r>
              <a:rPr lang="sk-SK" sz="2200" dirty="0" err="1">
                <a:latin typeface="Comic Sans MS" panose="030F0702030302020204" pitchFamily="66" charset="0"/>
              </a:rPr>
              <a:t>also</a:t>
            </a:r>
            <a:r>
              <a:rPr lang="sk-SK" sz="2200" dirty="0">
                <a:latin typeface="Comic Sans MS" panose="030F0702030302020204" pitchFamily="66" charset="0"/>
              </a:rPr>
              <a:t> </a:t>
            </a:r>
            <a:r>
              <a:rPr lang="sk-SK" sz="2200" dirty="0" err="1">
                <a:latin typeface="Comic Sans MS" panose="030F0702030302020204" pitchFamily="66" charset="0"/>
              </a:rPr>
              <a:t>business</a:t>
            </a:r>
            <a:r>
              <a:rPr lang="sk-SK" sz="2200" dirty="0">
                <a:latin typeface="Comic Sans MS" panose="030F0702030302020204" pitchFamily="66" charset="0"/>
              </a:rPr>
              <a:t> </a:t>
            </a:r>
            <a:r>
              <a:rPr lang="sk-SK" sz="2200" dirty="0" err="1">
                <a:latin typeface="Comic Sans MS" panose="030F0702030302020204" pitchFamily="66" charset="0"/>
              </a:rPr>
              <a:t>academy</a:t>
            </a:r>
            <a:r>
              <a:rPr lang="sk-SK" sz="2200" dirty="0">
                <a:latin typeface="Comic Sans MS" panose="030F0702030302020204" pitchFamily="66" charset="0"/>
              </a:rPr>
              <a:t>, </a:t>
            </a:r>
            <a:r>
              <a:rPr lang="sk-SK" sz="2200" dirty="0" err="1">
                <a:latin typeface="Comic Sans MS" panose="030F0702030302020204" pitchFamily="66" charset="0"/>
              </a:rPr>
              <a:t>conservatory</a:t>
            </a:r>
            <a:r>
              <a:rPr lang="sk-SK" sz="2200" dirty="0">
                <a:latin typeface="Comic Sans MS" panose="030F0702030302020204" pitchFamily="66" charset="0"/>
              </a:rPr>
              <a:t>, hotel </a:t>
            </a:r>
            <a:r>
              <a:rPr lang="sk-SK" sz="2200" dirty="0" err="1">
                <a:latin typeface="Comic Sans MS" panose="030F0702030302020204" pitchFamily="66" charset="0"/>
              </a:rPr>
              <a:t>schools</a:t>
            </a:r>
            <a:r>
              <a:rPr lang="sk-SK" sz="2200" dirty="0">
                <a:latin typeface="Comic Sans MS" panose="030F0702030302020204" pitchFamily="66" charset="0"/>
              </a:rPr>
              <a:t> and </a:t>
            </a:r>
            <a:r>
              <a:rPr lang="sk-SK" sz="2200" dirty="0" err="1">
                <a:latin typeface="Comic Sans MS" panose="030F0702030302020204" pitchFamily="66" charset="0"/>
              </a:rPr>
              <a:t>art</a:t>
            </a:r>
            <a:r>
              <a:rPr lang="sk-SK" sz="2200" dirty="0">
                <a:latin typeface="Comic Sans MS" panose="030F0702030302020204" pitchFamily="66" charset="0"/>
              </a:rPr>
              <a:t> </a:t>
            </a:r>
            <a:r>
              <a:rPr lang="sk-SK" sz="2200" dirty="0" err="1">
                <a:latin typeface="Comic Sans MS" panose="030F0702030302020204" pitchFamily="66" charset="0"/>
              </a:rPr>
              <a:t>schools</a:t>
            </a:r>
            <a:r>
              <a:rPr lang="sk-SK" sz="2200" dirty="0">
                <a:latin typeface="Comic Sans MS" panose="030F0702030302020204" pitchFamily="66" charset="0"/>
              </a:rPr>
              <a:t>.</a:t>
            </a:r>
          </a:p>
          <a:p>
            <a:pPr algn="just"/>
            <a:r>
              <a:rPr lang="sk-SK" sz="2200" dirty="0" err="1">
                <a:latin typeface="Comic Sans MS" panose="030F0702030302020204" pitchFamily="66" charset="0"/>
              </a:rPr>
              <a:t>Gymnasium</a:t>
            </a:r>
            <a:r>
              <a:rPr lang="sk-SK" sz="2200" dirty="0">
                <a:latin typeface="Comic Sans MS" panose="030F0702030302020204" pitchFamily="66" charset="0"/>
              </a:rPr>
              <a:t> in Košice: </a:t>
            </a:r>
            <a:r>
              <a:rPr lang="sk-SK" sz="2200" b="1" dirty="0">
                <a:latin typeface="Comic Sans MS" panose="030F0702030302020204" pitchFamily="66" charset="0"/>
              </a:rPr>
              <a:t>Alejová, Opatovská, </a:t>
            </a:r>
            <a:r>
              <a:rPr lang="sk-SK" sz="2200" b="1" dirty="0" err="1">
                <a:latin typeface="Comic Sans MS" panose="030F0702030302020204" pitchFamily="66" charset="0"/>
              </a:rPr>
              <a:t>Saint</a:t>
            </a:r>
            <a:r>
              <a:rPr lang="sk-SK" sz="2200" b="1" dirty="0">
                <a:latin typeface="Comic Sans MS" panose="030F0702030302020204" pitchFamily="66" charset="0"/>
              </a:rPr>
              <a:t> </a:t>
            </a:r>
            <a:r>
              <a:rPr lang="sk-SK" sz="2200" b="1" dirty="0" err="1">
                <a:latin typeface="Comic Sans MS" panose="030F0702030302020204" pitchFamily="66" charset="0"/>
              </a:rPr>
              <a:t>Edith</a:t>
            </a:r>
            <a:r>
              <a:rPr lang="sk-SK" sz="2200" b="1" dirty="0">
                <a:latin typeface="Comic Sans MS" panose="030F0702030302020204" pitchFamily="66" charset="0"/>
              </a:rPr>
              <a:t> </a:t>
            </a:r>
            <a:r>
              <a:rPr lang="sk-SK" sz="2200" b="1" dirty="0" err="1">
                <a:latin typeface="Comic Sans MS" panose="030F0702030302020204" pitchFamily="66" charset="0"/>
              </a:rPr>
              <a:t>Stein</a:t>
            </a:r>
            <a:r>
              <a:rPr lang="sk-SK" sz="2200" b="1" dirty="0">
                <a:latin typeface="Comic Sans MS" panose="030F0702030302020204" pitchFamily="66" charset="0"/>
              </a:rPr>
              <a:t>, </a:t>
            </a:r>
            <a:r>
              <a:rPr lang="sk-SK" sz="2200" b="1" dirty="0" err="1">
                <a:latin typeface="Comic Sans MS" panose="030F0702030302020204" pitchFamily="66" charset="0"/>
              </a:rPr>
              <a:t>Saint</a:t>
            </a:r>
            <a:r>
              <a:rPr lang="sk-SK" sz="2200" b="1" dirty="0">
                <a:latin typeface="Comic Sans MS" panose="030F0702030302020204" pitchFamily="66" charset="0"/>
              </a:rPr>
              <a:t> </a:t>
            </a:r>
            <a:r>
              <a:rPr lang="sk-SK" sz="2200" b="1" dirty="0" err="1">
                <a:latin typeface="Comic Sans MS" panose="030F0702030302020204" pitchFamily="66" charset="0"/>
              </a:rPr>
              <a:t>Thomas</a:t>
            </a:r>
            <a:r>
              <a:rPr lang="sk-SK" sz="2200" b="1" dirty="0">
                <a:latin typeface="Comic Sans MS" panose="030F0702030302020204" pitchFamily="66" charset="0"/>
              </a:rPr>
              <a:t> </a:t>
            </a:r>
            <a:r>
              <a:rPr lang="sk-SK" sz="2200" b="1" dirty="0" err="1">
                <a:latin typeface="Comic Sans MS" panose="030F0702030302020204" pitchFamily="66" charset="0"/>
              </a:rPr>
              <a:t>Aquinas</a:t>
            </a:r>
            <a:r>
              <a:rPr lang="sk-SK" sz="2200" b="1" dirty="0">
                <a:latin typeface="Comic Sans MS" panose="030F0702030302020204" pitchFamily="66" charset="0"/>
              </a:rPr>
              <a:t>, Šrobárová, Poštová,...</a:t>
            </a:r>
          </a:p>
          <a:p>
            <a:pPr algn="just"/>
            <a:r>
              <a:rPr lang="en-US" sz="2200" dirty="0">
                <a:latin typeface="Comic Sans MS" panose="030F0702030302020204" pitchFamily="66" charset="0"/>
              </a:rPr>
              <a:t>The most famous university </a:t>
            </a:r>
            <a:r>
              <a:rPr lang="sk-SK" sz="2200" dirty="0">
                <a:latin typeface="Comic Sans MS" panose="030F0702030302020204" pitchFamily="66" charset="0"/>
              </a:rPr>
              <a:t>are</a:t>
            </a:r>
            <a:r>
              <a:rPr lang="en-US" sz="2200" dirty="0">
                <a:latin typeface="Comic Sans MS" panose="030F0702030302020204" pitchFamily="66" charset="0"/>
              </a:rPr>
              <a:t> the </a:t>
            </a:r>
            <a:r>
              <a:rPr lang="sk-SK" sz="2200" b="1" dirty="0">
                <a:latin typeface="Comic Sans MS" panose="030F0702030302020204" pitchFamily="66" charset="0"/>
              </a:rPr>
              <a:t>Pavol Jozef </a:t>
            </a:r>
            <a:r>
              <a:rPr lang="sk-SK" sz="2200" b="1" dirty="0" err="1">
                <a:latin typeface="Comic Sans MS" panose="030F0702030302020204" pitchFamily="66" charset="0"/>
              </a:rPr>
              <a:t>Safarik</a:t>
            </a:r>
            <a:r>
              <a:rPr lang="sk-SK" sz="2200" b="1" dirty="0">
                <a:latin typeface="Comic Sans MS" panose="030F0702030302020204" pitchFamily="66" charset="0"/>
              </a:rPr>
              <a:t> </a:t>
            </a:r>
            <a:r>
              <a:rPr lang="sk-SK" sz="2200" b="1" dirty="0" err="1">
                <a:latin typeface="Comic Sans MS" panose="030F0702030302020204" pitchFamily="66" charset="0"/>
              </a:rPr>
              <a:t>University</a:t>
            </a:r>
            <a:r>
              <a:rPr lang="sk-SK" sz="2200" b="1" dirty="0">
                <a:latin typeface="Comic Sans MS" panose="030F0702030302020204" pitchFamily="66" charset="0"/>
              </a:rPr>
              <a:t> (UPJS) </a:t>
            </a:r>
            <a:r>
              <a:rPr lang="en-US" sz="2200" dirty="0">
                <a:latin typeface="Comic Sans MS" panose="030F0702030302020204" pitchFamily="66" charset="0"/>
              </a:rPr>
              <a:t>and </a:t>
            </a:r>
            <a:r>
              <a:rPr lang="en-US" sz="2200" b="1" dirty="0">
                <a:latin typeface="Comic Sans MS" panose="030F0702030302020204" pitchFamily="66" charset="0"/>
              </a:rPr>
              <a:t>the Technical University of </a:t>
            </a:r>
            <a:r>
              <a:rPr lang="en-US" sz="2200" b="1" dirty="0" err="1">
                <a:latin typeface="Comic Sans MS" panose="030F0702030302020204" pitchFamily="66" charset="0"/>
              </a:rPr>
              <a:t>Košice</a:t>
            </a:r>
            <a:r>
              <a:rPr lang="sk-SK" sz="2200" b="1" dirty="0">
                <a:latin typeface="Comic Sans MS" panose="030F0702030302020204" pitchFamily="66" charset="0"/>
              </a:rPr>
              <a:t> (TUKE).</a:t>
            </a:r>
          </a:p>
          <a:p>
            <a:pPr algn="just"/>
            <a:r>
              <a:rPr lang="en-US" sz="2200" dirty="0">
                <a:latin typeface="Comic Sans MS" panose="030F0702030302020204" pitchFamily="66" charset="0"/>
              </a:rPr>
              <a:t>UPJ</a:t>
            </a:r>
            <a:r>
              <a:rPr lang="sk-SK" sz="2200" dirty="0">
                <a:latin typeface="Comic Sans MS" panose="030F0702030302020204" pitchFamily="66" charset="0"/>
              </a:rPr>
              <a:t>S </a:t>
            </a:r>
            <a:r>
              <a:rPr lang="en-US" sz="2200" dirty="0">
                <a:latin typeface="Comic Sans MS" panose="030F0702030302020204" pitchFamily="66" charset="0"/>
              </a:rPr>
              <a:t>can study social sciences at the </a:t>
            </a:r>
            <a:r>
              <a:rPr lang="en-US" sz="2200" b="1" dirty="0">
                <a:latin typeface="Comic Sans MS" panose="030F0702030302020204" pitchFamily="66" charset="0"/>
              </a:rPr>
              <a:t>Faculty of</a:t>
            </a:r>
            <a:r>
              <a:rPr lang="sk-SK" sz="2200" b="1" dirty="0">
                <a:latin typeface="Comic Sans MS" panose="030F0702030302020204" pitchFamily="66" charset="0"/>
              </a:rPr>
              <a:t> </a:t>
            </a:r>
            <a:r>
              <a:rPr lang="sk-SK" sz="2200" b="1" dirty="0" err="1">
                <a:latin typeface="Comic Sans MS" panose="030F0702030302020204" pitchFamily="66" charset="0"/>
              </a:rPr>
              <a:t>Philosophy</a:t>
            </a:r>
            <a:r>
              <a:rPr lang="sk-SK" sz="2200" b="1" dirty="0">
                <a:latin typeface="Comic Sans MS" panose="030F0702030302020204" pitchFamily="66" charset="0"/>
              </a:rPr>
              <a:t> </a:t>
            </a:r>
            <a:r>
              <a:rPr lang="sk-SK" sz="2200" dirty="0">
                <a:latin typeface="Comic Sans MS" panose="030F0702030302020204" pitchFamily="66" charset="0"/>
              </a:rPr>
              <a:t>and </a:t>
            </a:r>
            <a:r>
              <a:rPr lang="en-US" sz="2200" b="1" dirty="0">
                <a:latin typeface="Comic Sans MS" panose="030F0702030302020204" pitchFamily="66" charset="0"/>
              </a:rPr>
              <a:t>Faculty of Law,</a:t>
            </a:r>
            <a:r>
              <a:rPr lang="sk-SK" sz="2200" b="1" dirty="0">
                <a:latin typeface="Comic Sans MS" panose="030F0702030302020204" pitchFamily="66" charset="0"/>
              </a:rPr>
              <a:t> </a:t>
            </a:r>
            <a:r>
              <a:rPr lang="sk-SK" sz="2200" dirty="0" err="1">
                <a:latin typeface="Comic Sans MS" panose="030F0702030302020204" pitchFamily="66" charset="0"/>
              </a:rPr>
              <a:t>humanities</a:t>
            </a:r>
            <a:r>
              <a:rPr lang="en-US" sz="2200" dirty="0">
                <a:latin typeface="Comic Sans MS" panose="030F0702030302020204" pitchFamily="66" charset="0"/>
              </a:rPr>
              <a:t> sciences at the </a:t>
            </a:r>
            <a:r>
              <a:rPr lang="en-US" sz="2200" b="1" dirty="0">
                <a:latin typeface="Comic Sans MS" panose="030F0702030302020204" pitchFamily="66" charset="0"/>
              </a:rPr>
              <a:t>Faculty of Medicine</a:t>
            </a:r>
            <a:r>
              <a:rPr lang="sk-SK" sz="2200" b="1" dirty="0">
                <a:latin typeface="Comic Sans MS" panose="030F0702030302020204" pitchFamily="66" charset="0"/>
              </a:rPr>
              <a:t> </a:t>
            </a:r>
            <a:r>
              <a:rPr lang="sk-SK" sz="2200" dirty="0">
                <a:latin typeface="Comic Sans MS" panose="030F0702030302020204" pitchFamily="66" charset="0"/>
              </a:rPr>
              <a:t>and </a:t>
            </a:r>
            <a:r>
              <a:rPr lang="sk-SK" sz="2200" dirty="0" err="1">
                <a:latin typeface="Comic Sans MS" panose="030F0702030302020204" pitchFamily="66" charset="0"/>
              </a:rPr>
              <a:t>natural</a:t>
            </a:r>
            <a:r>
              <a:rPr lang="sk-SK" sz="2200" dirty="0">
                <a:latin typeface="Comic Sans MS" panose="030F0702030302020204" pitchFamily="66" charset="0"/>
              </a:rPr>
              <a:t> </a:t>
            </a:r>
            <a:r>
              <a:rPr lang="sk-SK" sz="2200" dirty="0" err="1">
                <a:latin typeface="Comic Sans MS" panose="030F0702030302020204" pitchFamily="66" charset="0"/>
              </a:rPr>
              <a:t>sciences</a:t>
            </a:r>
            <a:r>
              <a:rPr lang="sk-SK" sz="2200" dirty="0">
                <a:latin typeface="Comic Sans MS" panose="030F0702030302020204" pitchFamily="66" charset="0"/>
              </a:rPr>
              <a:t> </a:t>
            </a:r>
            <a:r>
              <a:rPr lang="sk-SK" sz="2200" dirty="0" err="1">
                <a:latin typeface="Comic Sans MS" panose="030F0702030302020204" pitchFamily="66" charset="0"/>
              </a:rPr>
              <a:t>at</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b="1" dirty="0" err="1">
                <a:latin typeface="Comic Sans MS" panose="030F0702030302020204" pitchFamily="66" charset="0"/>
              </a:rPr>
              <a:t>Faculty</a:t>
            </a:r>
            <a:r>
              <a:rPr lang="sk-SK" sz="2200" b="1" dirty="0">
                <a:latin typeface="Comic Sans MS" panose="030F0702030302020204" pitchFamily="66" charset="0"/>
              </a:rPr>
              <a:t> </a:t>
            </a:r>
            <a:r>
              <a:rPr lang="sk-SK" sz="2200" b="1" dirty="0" err="1">
                <a:latin typeface="Comic Sans MS" panose="030F0702030302020204" pitchFamily="66" charset="0"/>
              </a:rPr>
              <a:t>of</a:t>
            </a:r>
            <a:r>
              <a:rPr lang="sk-SK" sz="2200" b="1" dirty="0">
                <a:latin typeface="Comic Sans MS" panose="030F0702030302020204" pitchFamily="66" charset="0"/>
              </a:rPr>
              <a:t> </a:t>
            </a:r>
            <a:r>
              <a:rPr lang="sk-SK" sz="2200" b="1" dirty="0" err="1">
                <a:latin typeface="Comic Sans MS" panose="030F0702030302020204" pitchFamily="66" charset="0"/>
              </a:rPr>
              <a:t>Science</a:t>
            </a:r>
            <a:r>
              <a:rPr lang="sk-SK" sz="2200" b="1" dirty="0">
                <a:latin typeface="Comic Sans MS" panose="030F0702030302020204" pitchFamily="66" charset="0"/>
              </a:rPr>
              <a:t>.</a:t>
            </a:r>
          </a:p>
          <a:p>
            <a:pPr algn="just"/>
            <a:r>
              <a:rPr lang="en-US" sz="2200" dirty="0">
                <a:latin typeface="Comic Sans MS" panose="030F0702030302020204" pitchFamily="66" charset="0"/>
              </a:rPr>
              <a:t>At TUKE you can study </a:t>
            </a:r>
            <a:r>
              <a:rPr lang="sk-SK" sz="2200" dirty="0" err="1">
                <a:latin typeface="Comic Sans MS" panose="030F0702030302020204" pitchFamily="66" charset="0"/>
              </a:rPr>
              <a:t>technical</a:t>
            </a:r>
            <a:r>
              <a:rPr lang="sk-SK" sz="2200" dirty="0">
                <a:latin typeface="Comic Sans MS" panose="030F0702030302020204" pitchFamily="66" charset="0"/>
              </a:rPr>
              <a:t> </a:t>
            </a:r>
            <a:r>
              <a:rPr lang="sk-SK" sz="2200" dirty="0" err="1">
                <a:latin typeface="Comic Sans MS" panose="030F0702030302020204" pitchFamily="66" charset="0"/>
              </a:rPr>
              <a:t>sciences</a:t>
            </a:r>
            <a:r>
              <a:rPr lang="sk-SK" sz="2200" dirty="0">
                <a:latin typeface="Comic Sans MS" panose="030F0702030302020204" pitchFamily="66" charset="0"/>
              </a:rPr>
              <a:t> </a:t>
            </a:r>
            <a:r>
              <a:rPr lang="en-US" sz="2200" dirty="0">
                <a:latin typeface="Comic Sans MS" panose="030F0702030302020204" pitchFamily="66" charset="0"/>
              </a:rPr>
              <a:t>at the </a:t>
            </a:r>
            <a:r>
              <a:rPr lang="en-US" sz="2200" b="1" dirty="0">
                <a:latin typeface="Comic Sans MS" panose="030F0702030302020204" pitchFamily="66" charset="0"/>
              </a:rPr>
              <a:t>Faculty of Electrical Engineering and Computer Science</a:t>
            </a:r>
            <a:r>
              <a:rPr lang="sk-SK" sz="2200" b="1" dirty="0">
                <a:latin typeface="Comic Sans MS" panose="030F0702030302020204" pitchFamily="66" charset="0"/>
              </a:rPr>
              <a:t>, </a:t>
            </a:r>
            <a:r>
              <a:rPr lang="en-US" sz="2200" b="1" dirty="0">
                <a:latin typeface="Comic Sans MS" panose="030F0702030302020204" pitchFamily="66" charset="0"/>
              </a:rPr>
              <a:t>Faculty of Civil Engineering </a:t>
            </a:r>
            <a:r>
              <a:rPr lang="sk-SK" sz="2200" b="1" dirty="0">
                <a:latin typeface="Comic Sans MS" panose="030F0702030302020204" pitchFamily="66" charset="0"/>
              </a:rPr>
              <a:t>,</a:t>
            </a:r>
            <a:r>
              <a:rPr lang="en-US" sz="2200" b="1" dirty="0">
                <a:latin typeface="Comic Sans MS" panose="030F0702030302020204" pitchFamily="66" charset="0"/>
              </a:rPr>
              <a:t>Faculty of Aviation</a:t>
            </a:r>
            <a:r>
              <a:rPr lang="sk-SK" sz="2200" b="1" dirty="0">
                <a:latin typeface="Comic Sans MS" panose="030F0702030302020204" pitchFamily="66" charset="0"/>
              </a:rPr>
              <a:t> </a:t>
            </a:r>
            <a:r>
              <a:rPr lang="sk-SK" sz="2200" dirty="0">
                <a:latin typeface="Comic Sans MS" panose="030F0702030302020204" pitchFamily="66" charset="0"/>
              </a:rPr>
              <a:t>and </a:t>
            </a:r>
            <a:r>
              <a:rPr lang="sk-SK" sz="2200" dirty="0" err="1">
                <a:latin typeface="Comic Sans MS" panose="030F0702030302020204" pitchFamily="66" charset="0"/>
              </a:rPr>
              <a:t>economics</a:t>
            </a:r>
            <a:r>
              <a:rPr lang="sk-SK" sz="2200" dirty="0">
                <a:latin typeface="Comic Sans MS" panose="030F0702030302020204" pitchFamily="66" charset="0"/>
              </a:rPr>
              <a:t> </a:t>
            </a:r>
            <a:r>
              <a:rPr lang="sk-SK" sz="2200" dirty="0" err="1">
                <a:latin typeface="Comic Sans MS" panose="030F0702030302020204" pitchFamily="66" charset="0"/>
              </a:rPr>
              <a:t>at</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b="1" dirty="0" err="1">
                <a:latin typeface="Comic Sans MS" panose="030F0702030302020204" pitchFamily="66" charset="0"/>
              </a:rPr>
              <a:t>Faculty</a:t>
            </a:r>
            <a:r>
              <a:rPr lang="sk-SK" sz="2200" b="1" dirty="0">
                <a:latin typeface="Comic Sans MS" panose="030F0702030302020204" pitchFamily="66" charset="0"/>
              </a:rPr>
              <a:t> </a:t>
            </a:r>
            <a:r>
              <a:rPr lang="sk-SK" sz="2200" b="1" dirty="0" err="1">
                <a:latin typeface="Comic Sans MS" panose="030F0702030302020204" pitchFamily="66" charset="0"/>
              </a:rPr>
              <a:t>of</a:t>
            </a:r>
            <a:r>
              <a:rPr lang="sk-SK" sz="2200" b="1" dirty="0">
                <a:latin typeface="Comic Sans MS" panose="030F0702030302020204" pitchFamily="66" charset="0"/>
              </a:rPr>
              <a:t> </a:t>
            </a:r>
            <a:r>
              <a:rPr lang="sk-SK" sz="2200" b="1" dirty="0" err="1">
                <a:latin typeface="Comic Sans MS" panose="030F0702030302020204" pitchFamily="66" charset="0"/>
              </a:rPr>
              <a:t>Economics</a:t>
            </a:r>
            <a:r>
              <a:rPr lang="sk-SK" sz="2200" b="1" dirty="0">
                <a:latin typeface="Comic Sans MS" panose="030F0702030302020204" pitchFamily="66" charset="0"/>
              </a:rPr>
              <a:t>.</a:t>
            </a:r>
          </a:p>
        </p:txBody>
      </p:sp>
      <p:pic>
        <p:nvPicPr>
          <p:cNvPr id="5" name="Picture 2" descr="Súvisiaci obrázok"/>
          <p:cNvPicPr>
            <a:picLocks noChangeAspect="1" noChangeArrowheads="1"/>
          </p:cNvPicPr>
          <p:nvPr/>
        </p:nvPicPr>
        <p:blipFill>
          <a:blip r:embed="rId2" cstate="print"/>
          <a:srcRect/>
          <a:stretch>
            <a:fillRect/>
          </a:stretch>
        </p:blipFill>
        <p:spPr bwMode="auto">
          <a:xfrm>
            <a:off x="633749" y="7613104"/>
            <a:ext cx="3276363" cy="2016224"/>
          </a:xfrm>
          <a:prstGeom prst="rect">
            <a:avLst/>
          </a:prstGeom>
          <a:noFill/>
        </p:spPr>
      </p:pic>
      <p:pic>
        <p:nvPicPr>
          <p:cNvPr id="6" name="Picture 4" descr="Výsledok vyh&amp;lcaron;adávania obrázkov pre dopyt upjs"/>
          <p:cNvPicPr>
            <a:picLocks noChangeAspect="1" noChangeArrowheads="1"/>
          </p:cNvPicPr>
          <p:nvPr/>
        </p:nvPicPr>
        <p:blipFill>
          <a:blip r:embed="rId3" cstate="print"/>
          <a:srcRect/>
          <a:stretch>
            <a:fillRect/>
          </a:stretch>
        </p:blipFill>
        <p:spPr bwMode="auto">
          <a:xfrm>
            <a:off x="3910112" y="7613104"/>
            <a:ext cx="2016224" cy="2016224"/>
          </a:xfrm>
          <a:prstGeom prst="rect">
            <a:avLst/>
          </a:prstGeom>
          <a:noFill/>
        </p:spPr>
      </p:pic>
      <p:pic>
        <p:nvPicPr>
          <p:cNvPr id="7" name="Picture 6" descr="Súvisiaci obrázok"/>
          <p:cNvPicPr>
            <a:picLocks noChangeAspect="1" noChangeArrowheads="1"/>
          </p:cNvPicPr>
          <p:nvPr/>
        </p:nvPicPr>
        <p:blipFill>
          <a:blip r:embed="rId4" cstate="print"/>
          <a:srcRect/>
          <a:stretch>
            <a:fillRect/>
          </a:stretch>
        </p:blipFill>
        <p:spPr bwMode="auto">
          <a:xfrm>
            <a:off x="7468532" y="7541096"/>
            <a:ext cx="3138324" cy="2088233"/>
          </a:xfrm>
          <a:prstGeom prst="rect">
            <a:avLst/>
          </a:prstGeom>
          <a:noFill/>
        </p:spPr>
      </p:pic>
      <p:pic>
        <p:nvPicPr>
          <p:cNvPr id="8" name="Picture 8" descr="Výsledok vyh&amp;lcaron;adávania obrázkov pre dopyt tuke"/>
          <p:cNvPicPr>
            <a:picLocks noChangeAspect="1" noChangeArrowheads="1"/>
          </p:cNvPicPr>
          <p:nvPr/>
        </p:nvPicPr>
        <p:blipFill>
          <a:blip r:embed="rId5" cstate="print"/>
          <a:srcRect/>
          <a:stretch>
            <a:fillRect/>
          </a:stretch>
        </p:blipFill>
        <p:spPr bwMode="auto">
          <a:xfrm>
            <a:off x="10606856" y="7541096"/>
            <a:ext cx="2088232" cy="2088233"/>
          </a:xfrm>
          <a:prstGeom prst="rect">
            <a:avLst/>
          </a:prstGeom>
          <a:noFill/>
        </p:spPr>
      </p:pic>
      <p:pic>
        <p:nvPicPr>
          <p:cNvPr id="12292" name="Picture 4" descr="Súvisiaci obrázok"/>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908"/>
          <a:stretch/>
        </p:blipFill>
        <p:spPr bwMode="auto">
          <a:xfrm>
            <a:off x="11023691" y="1175648"/>
            <a:ext cx="1599389" cy="957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340557"/>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b="1" dirty="0" err="1">
                <a:solidFill>
                  <a:srgbClr val="F8F8F8"/>
                </a:solidFill>
                <a:latin typeface="Comic Sans MS" panose="030F0702030302020204" pitchFamily="66" charset="0"/>
              </a:rPr>
              <a:t>Festivals</a:t>
            </a:r>
            <a:r>
              <a:rPr lang="sk-SK" b="1" dirty="0">
                <a:solidFill>
                  <a:srgbClr val="F8F8F8"/>
                </a:solidFill>
                <a:latin typeface="Comic Sans MS" panose="030F0702030302020204" pitchFamily="66" charset="0"/>
              </a:rPr>
              <a:t> and </a:t>
            </a:r>
            <a:r>
              <a:rPr lang="sk-SK" b="1" dirty="0" err="1">
                <a:solidFill>
                  <a:srgbClr val="F8F8F8"/>
                </a:solidFill>
                <a:latin typeface="Comic Sans MS" panose="030F0702030302020204" pitchFamily="66" charset="0"/>
              </a:rPr>
              <a:t>events</a:t>
            </a:r>
            <a:r>
              <a:rPr lang="sk-SK" b="1" dirty="0">
                <a:solidFill>
                  <a:srgbClr val="F8F8F8"/>
                </a:solidFill>
                <a:latin typeface="Comic Sans MS" panose="030F0702030302020204" pitchFamily="66" charset="0"/>
              </a:rPr>
              <a:t> (2018)</a:t>
            </a:r>
          </a:p>
        </p:txBody>
      </p:sp>
      <p:sp>
        <p:nvSpPr>
          <p:cNvPr id="3" name="Obdĺžnik 2"/>
          <p:cNvSpPr/>
          <p:nvPr/>
        </p:nvSpPr>
        <p:spPr>
          <a:xfrm>
            <a:off x="597744" y="2477879"/>
            <a:ext cx="6502400" cy="6863417"/>
          </a:xfrm>
          <a:prstGeom prst="rect">
            <a:avLst/>
          </a:prstGeom>
        </p:spPr>
        <p:txBody>
          <a:bodyPr>
            <a:spAutoFit/>
          </a:bodyPr>
          <a:lstStyle/>
          <a:p>
            <a:pPr algn="just"/>
            <a:r>
              <a:rPr lang="en-US" sz="2200" b="1" dirty="0">
                <a:solidFill>
                  <a:srgbClr val="C00000"/>
                </a:solidFill>
                <a:latin typeface="Comic Sans MS" panose="030F0702030302020204" pitchFamily="66" charset="0"/>
              </a:rPr>
              <a:t>Winter Food Festival 2018</a:t>
            </a:r>
            <a:r>
              <a:rPr lang="sk-SK" sz="2200" b="1" dirty="0">
                <a:solidFill>
                  <a:srgbClr val="C00000"/>
                </a:solidFill>
                <a:latin typeface="Comic Sans MS" panose="030F0702030302020204" pitchFamily="66" charset="0"/>
              </a:rPr>
              <a:t> (</a:t>
            </a:r>
            <a:r>
              <a:rPr lang="en-US" sz="2200" b="1" dirty="0">
                <a:solidFill>
                  <a:srgbClr val="C00000"/>
                </a:solidFill>
                <a:latin typeface="Comic Sans MS" panose="030F0702030302020204" pitchFamily="66" charset="0"/>
              </a:rPr>
              <a:t>15. 1. – 25. 2.</a:t>
            </a:r>
            <a:r>
              <a:rPr lang="sk-SK" sz="2200" b="1" dirty="0">
                <a:solidFill>
                  <a:srgbClr val="C00000"/>
                </a:solidFill>
                <a:latin typeface="Comic Sans MS" panose="030F0702030302020204" pitchFamily="66" charset="0"/>
              </a:rPr>
              <a:t>)</a:t>
            </a:r>
          </a:p>
          <a:p>
            <a:pPr algn="just"/>
            <a:r>
              <a:rPr lang="en-US" sz="2200" dirty="0">
                <a:latin typeface="Comic Sans MS" panose="030F0702030302020204" pitchFamily="66" charset="0"/>
              </a:rPr>
              <a:t>The Slovak culinary festival offer</a:t>
            </a:r>
            <a:r>
              <a:rPr lang="sk-SK" sz="2200" dirty="0">
                <a:latin typeface="Comic Sans MS" panose="030F0702030302020204" pitchFamily="66" charset="0"/>
              </a:rPr>
              <a:t>s</a:t>
            </a:r>
            <a:r>
              <a:rPr lang="en-US" sz="2200" dirty="0">
                <a:latin typeface="Comic Sans MS" panose="030F0702030302020204" pitchFamily="66" charset="0"/>
              </a:rPr>
              <a:t> all gourmets a chance to try out the best that the restaurants of </a:t>
            </a:r>
            <a:r>
              <a:rPr lang="en-US" sz="2200" dirty="0" err="1">
                <a:latin typeface="Comic Sans MS" panose="030F0702030302020204" pitchFamily="66" charset="0"/>
              </a:rPr>
              <a:t>Košice</a:t>
            </a:r>
            <a:r>
              <a:rPr lang="en-US" sz="2200" dirty="0">
                <a:latin typeface="Comic Sans MS" panose="030F0702030302020204" pitchFamily="66" charset="0"/>
              </a:rPr>
              <a:t> have to offer.</a:t>
            </a:r>
            <a:endParaRPr lang="sk-SK" sz="2200" dirty="0">
              <a:latin typeface="Comic Sans MS" panose="030F0702030302020204" pitchFamily="66" charset="0"/>
            </a:endParaRPr>
          </a:p>
          <a:p>
            <a:pPr algn="just"/>
            <a:endParaRPr lang="en-US" sz="2200" dirty="0">
              <a:latin typeface="Comic Sans MS" panose="030F0702030302020204" pitchFamily="66" charset="0"/>
            </a:endParaRPr>
          </a:p>
          <a:p>
            <a:pPr algn="just"/>
            <a:r>
              <a:rPr lang="en-US" sz="2200" b="1" dirty="0">
                <a:solidFill>
                  <a:srgbClr val="C00000"/>
                </a:solidFill>
                <a:latin typeface="Comic Sans MS" panose="030F0702030302020204" pitchFamily="66" charset="0"/>
              </a:rPr>
              <a:t>Steam Fair</a:t>
            </a:r>
            <a:r>
              <a:rPr lang="sk-SK" sz="2200" b="1" dirty="0">
                <a:solidFill>
                  <a:srgbClr val="C00000"/>
                </a:solidFill>
                <a:latin typeface="Comic Sans MS" panose="030F0702030302020204" pitchFamily="66" charset="0"/>
              </a:rPr>
              <a:t> (</a:t>
            </a:r>
            <a:r>
              <a:rPr lang="en-US" sz="2200" b="1" dirty="0">
                <a:solidFill>
                  <a:srgbClr val="C00000"/>
                </a:solidFill>
                <a:latin typeface="Comic Sans MS" panose="030F0702030302020204" pitchFamily="66" charset="0"/>
              </a:rPr>
              <a:t>14. - 15. 4.</a:t>
            </a:r>
            <a:r>
              <a:rPr lang="sk-SK" sz="2200" b="1" dirty="0">
                <a:solidFill>
                  <a:srgbClr val="C00000"/>
                </a:solidFill>
                <a:latin typeface="Comic Sans MS" panose="030F0702030302020204" pitchFamily="66" charset="0"/>
              </a:rPr>
              <a:t>)</a:t>
            </a:r>
            <a:endParaRPr lang="en-US" sz="2200" b="1" dirty="0">
              <a:solidFill>
                <a:srgbClr val="C00000"/>
              </a:solidFill>
              <a:latin typeface="Comic Sans MS" panose="030F0702030302020204" pitchFamily="66" charset="0"/>
            </a:endParaRPr>
          </a:p>
          <a:p>
            <a:pPr algn="just"/>
            <a:r>
              <a:rPr lang="en-US" sz="2200" dirty="0">
                <a:latin typeface="Comic Sans MS" panose="030F0702030302020204" pitchFamily="66" charset="0"/>
              </a:rPr>
              <a:t>An interesting </a:t>
            </a:r>
            <a:r>
              <a:rPr lang="en-US" sz="2200" dirty="0" err="1">
                <a:latin typeface="Comic Sans MS" panose="030F0702030302020204" pitchFamily="66" charset="0"/>
              </a:rPr>
              <a:t>programme</a:t>
            </a:r>
            <a:r>
              <a:rPr lang="en-US" sz="2200" dirty="0">
                <a:latin typeface="Comic Sans MS" panose="030F0702030302020204" pitchFamily="66" charset="0"/>
              </a:rPr>
              <a:t> featuring trains from all over Slovakia is prepared for all the train enthusiasts </a:t>
            </a:r>
            <a:r>
              <a:rPr lang="sk-SK" sz="2200" dirty="0">
                <a:latin typeface="Comic Sans MS" panose="030F0702030302020204" pitchFamily="66" charset="0"/>
              </a:rPr>
              <a:t>- </a:t>
            </a:r>
            <a:r>
              <a:rPr lang="en-US" sz="2200" dirty="0">
                <a:latin typeface="Comic Sans MS" panose="030F0702030302020204" pitchFamily="66" charset="0"/>
              </a:rPr>
              <a:t>old and young and includes music, fun, food and many activities for children. </a:t>
            </a:r>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offers</a:t>
            </a:r>
            <a:r>
              <a:rPr lang="sk-SK" sz="2200" dirty="0">
                <a:latin typeface="Comic Sans MS" panose="030F0702030302020204" pitchFamily="66" charset="0"/>
              </a:rPr>
              <a:t> a </a:t>
            </a:r>
            <a:r>
              <a:rPr lang="en-US" sz="2200" dirty="0">
                <a:latin typeface="Comic Sans MS" panose="030F0702030302020204" pitchFamily="66" charset="0"/>
              </a:rPr>
              <a:t>rare chance to explore the original water tower in the train depot.</a:t>
            </a:r>
            <a:endParaRPr lang="sk-SK" sz="2200" dirty="0">
              <a:latin typeface="Comic Sans MS" panose="030F0702030302020204" pitchFamily="66" charset="0"/>
            </a:endParaRPr>
          </a:p>
          <a:p>
            <a:pPr algn="just"/>
            <a:endParaRPr lang="sk-SK" sz="2200" dirty="0">
              <a:latin typeface="Comic Sans MS" panose="030F0702030302020204" pitchFamily="66" charset="0"/>
            </a:endParaRPr>
          </a:p>
          <a:p>
            <a:pPr algn="just"/>
            <a:r>
              <a:rPr lang="en-US" sz="2200" b="1" dirty="0" err="1">
                <a:solidFill>
                  <a:srgbClr val="C00000"/>
                </a:solidFill>
                <a:latin typeface="Comic Sans MS" panose="030F0702030302020204" pitchFamily="66" charset="0"/>
              </a:rPr>
              <a:t>Košice</a:t>
            </a:r>
            <a:r>
              <a:rPr lang="en-US" sz="2200" b="1" dirty="0">
                <a:solidFill>
                  <a:srgbClr val="C00000"/>
                </a:solidFill>
                <a:latin typeface="Comic Sans MS" panose="030F0702030302020204" pitchFamily="66" charset="0"/>
              </a:rPr>
              <a:t> City Days</a:t>
            </a:r>
            <a:r>
              <a:rPr lang="sk-SK" sz="2200" dirty="0">
                <a:solidFill>
                  <a:srgbClr val="C00000"/>
                </a:solidFill>
                <a:latin typeface="Comic Sans MS" panose="030F0702030302020204" pitchFamily="66" charset="0"/>
              </a:rPr>
              <a:t> (</a:t>
            </a:r>
            <a:r>
              <a:rPr lang="en-US" sz="2200" b="1" dirty="0">
                <a:solidFill>
                  <a:srgbClr val="C00000"/>
                </a:solidFill>
                <a:latin typeface="Comic Sans MS" panose="030F0702030302020204" pitchFamily="66" charset="0"/>
              </a:rPr>
              <a:t>30. 4. – 8. 5.</a:t>
            </a:r>
            <a:r>
              <a:rPr lang="sk-SK" sz="2200" b="1" dirty="0">
                <a:solidFill>
                  <a:srgbClr val="C00000"/>
                </a:solidFill>
                <a:latin typeface="Comic Sans MS" panose="030F0702030302020204" pitchFamily="66" charset="0"/>
              </a:rPr>
              <a:t>)</a:t>
            </a:r>
            <a:endParaRPr lang="en-US" sz="2200" dirty="0">
              <a:solidFill>
                <a:srgbClr val="C00000"/>
              </a:solidFill>
              <a:latin typeface="Comic Sans MS" panose="030F0702030302020204" pitchFamily="66" charset="0"/>
            </a:endParaRPr>
          </a:p>
          <a:p>
            <a:pPr algn="just"/>
            <a:r>
              <a:rPr lang="sk-SK" sz="2200" dirty="0">
                <a:latin typeface="Comic Sans MS" panose="030F0702030302020204" pitchFamily="66" charset="0"/>
              </a:rPr>
              <a:t> </a:t>
            </a:r>
            <a:r>
              <a:rPr lang="en-US" sz="2200" dirty="0">
                <a:latin typeface="Comic Sans MS" panose="030F0702030302020204" pitchFamily="66" charset="0"/>
              </a:rPr>
              <a:t>In the beginning of May the city lets its hair down for a celebration of the city day that involves nightly concerts in the square as well as food and beer stands, a medieval market, historical and knights’ parades</a:t>
            </a:r>
            <a:r>
              <a:rPr lang="sk-SK" sz="2200" dirty="0">
                <a:latin typeface="Comic Sans MS" panose="030F0702030302020204" pitchFamily="66" charset="0"/>
              </a:rPr>
              <a:t> and</a:t>
            </a:r>
            <a:r>
              <a:rPr lang="en-US" sz="2200" dirty="0">
                <a:latin typeface="Comic Sans MS" panose="030F0702030302020204" pitchFamily="66" charset="0"/>
              </a:rPr>
              <a:t> the </a:t>
            </a:r>
            <a:r>
              <a:rPr lang="sk-SK" sz="2200" dirty="0">
                <a:latin typeface="Comic Sans MS" panose="030F0702030302020204" pitchFamily="66" charset="0"/>
              </a:rPr>
              <a:t>  </a:t>
            </a:r>
            <a:r>
              <a:rPr lang="en-US" sz="2200" dirty="0">
                <a:latin typeface="Comic Sans MS" panose="030F0702030302020204" pitchFamily="66" charset="0"/>
              </a:rPr>
              <a:t>annual reopening of the ZOO</a:t>
            </a:r>
            <a:r>
              <a:rPr lang="sk-SK" sz="2200" dirty="0" smtClean="0">
                <a:latin typeface="Comic Sans MS" panose="030F0702030302020204" pitchFamily="66" charset="0"/>
              </a:rPr>
              <a:t>...</a:t>
            </a:r>
            <a:endParaRPr lang="en-US" sz="2200" dirty="0">
              <a:latin typeface="Comic Sans MS" panose="030F0702030302020204" pitchFamily="66" charset="0"/>
            </a:endParaRPr>
          </a:p>
        </p:txBody>
      </p:sp>
      <p:pic>
        <p:nvPicPr>
          <p:cNvPr id="4" name="Picture 2" descr="VÃ½sledok vyhÄ¾adÃ¡vania obrÃ¡zkov pre dopyt rusnoparada kosice 2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4608" y="1969055"/>
            <a:ext cx="4406038" cy="30420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Ã½sledok vyhÄ¾adÃ¡vania obrÃ¡zkov pre dopyt dni mesta koÅ¡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4526" y="5671874"/>
            <a:ext cx="4752529" cy="3170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458961"/>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669752" y="628328"/>
            <a:ext cx="6502400" cy="4154984"/>
          </a:xfrm>
          <a:prstGeom prst="rect">
            <a:avLst/>
          </a:prstGeom>
        </p:spPr>
        <p:txBody>
          <a:bodyPr>
            <a:spAutoFit/>
          </a:bodyPr>
          <a:lstStyle/>
          <a:p>
            <a:pPr algn="just"/>
            <a:r>
              <a:rPr lang="en-US" sz="2200" b="1" dirty="0">
                <a:solidFill>
                  <a:srgbClr val="C00000"/>
                </a:solidFill>
                <a:latin typeface="Comic Sans MS" panose="030F0702030302020204" pitchFamily="66" charset="0"/>
              </a:rPr>
              <a:t>Balloon Fiesta</a:t>
            </a:r>
            <a:r>
              <a:rPr lang="sk-SK" sz="2200" b="1" dirty="0">
                <a:solidFill>
                  <a:srgbClr val="C00000"/>
                </a:solidFill>
                <a:latin typeface="Comic Sans MS" panose="030F0702030302020204" pitchFamily="66" charset="0"/>
              </a:rPr>
              <a:t> (</a:t>
            </a:r>
            <a:r>
              <a:rPr lang="en-US" sz="2200" b="1" dirty="0">
                <a:solidFill>
                  <a:srgbClr val="C00000"/>
                </a:solidFill>
                <a:latin typeface="Comic Sans MS" panose="030F0702030302020204" pitchFamily="66" charset="0"/>
              </a:rPr>
              <a:t>6. – 9. 6.</a:t>
            </a:r>
            <a:r>
              <a:rPr lang="sk-SK" sz="2200" b="1" dirty="0">
                <a:solidFill>
                  <a:srgbClr val="C00000"/>
                </a:solidFill>
                <a:latin typeface="Comic Sans MS" panose="030F0702030302020204" pitchFamily="66" charset="0"/>
              </a:rPr>
              <a:t>)</a:t>
            </a:r>
            <a:endParaRPr lang="en-US" sz="2200" b="1" dirty="0">
              <a:solidFill>
                <a:srgbClr val="C00000"/>
              </a:solidFill>
              <a:latin typeface="Comic Sans MS" panose="030F0702030302020204" pitchFamily="66" charset="0"/>
            </a:endParaRPr>
          </a:p>
          <a:p>
            <a:pPr algn="just"/>
            <a:r>
              <a:rPr lang="sk-SK" sz="2200" dirty="0">
                <a:latin typeface="Comic Sans MS" panose="030F0702030302020204" pitchFamily="66" charset="0"/>
              </a:rPr>
              <a:t>  </a:t>
            </a:r>
            <a:r>
              <a:rPr lang="en-US" sz="2200" dirty="0">
                <a:latin typeface="Comic Sans MS" panose="030F0702030302020204" pitchFamily="66" charset="0"/>
              </a:rPr>
              <a:t>The Balloon Fiesta is one of the most attractive events in the city, having taken place for the past 23 year. It is a celebration of fans of balloon flying, as well as citizens and visitors of the city. Take off from </a:t>
            </a:r>
            <a:r>
              <a:rPr lang="en-US" sz="2200" dirty="0" err="1">
                <a:latin typeface="Comic Sans MS" panose="030F0702030302020204" pitchFamily="66" charset="0"/>
              </a:rPr>
              <a:t>Košice</a:t>
            </a:r>
            <a:r>
              <a:rPr lang="en-US" sz="2200" dirty="0">
                <a:latin typeface="Comic Sans MS" panose="030F0702030302020204" pitchFamily="66" charset="0"/>
              </a:rPr>
              <a:t>!</a:t>
            </a:r>
            <a:endParaRPr lang="sk-SK" sz="2200" dirty="0">
              <a:latin typeface="Comic Sans MS" panose="030F0702030302020204" pitchFamily="66" charset="0"/>
            </a:endParaRPr>
          </a:p>
          <a:p>
            <a:pPr algn="just"/>
            <a:endParaRPr lang="en-US" sz="2200" dirty="0">
              <a:latin typeface="Comic Sans MS" panose="030F0702030302020204" pitchFamily="66" charset="0"/>
            </a:endParaRPr>
          </a:p>
          <a:p>
            <a:pPr algn="just"/>
            <a:r>
              <a:rPr lang="en-US" sz="2200" b="1" dirty="0">
                <a:solidFill>
                  <a:srgbClr val="C00000"/>
                </a:solidFill>
                <a:latin typeface="Comic Sans MS" panose="030F0702030302020204" pitchFamily="66" charset="0"/>
              </a:rPr>
              <a:t>Art Film Fest</a:t>
            </a:r>
            <a:r>
              <a:rPr lang="sk-SK" sz="2200" b="1" dirty="0">
                <a:solidFill>
                  <a:srgbClr val="C00000"/>
                </a:solidFill>
                <a:latin typeface="Comic Sans MS" panose="030F0702030302020204" pitchFamily="66" charset="0"/>
              </a:rPr>
              <a:t> (</a:t>
            </a:r>
            <a:r>
              <a:rPr lang="en-US" sz="2200" b="1" dirty="0">
                <a:solidFill>
                  <a:srgbClr val="C00000"/>
                </a:solidFill>
                <a:latin typeface="Comic Sans MS" panose="030F0702030302020204" pitchFamily="66" charset="0"/>
              </a:rPr>
              <a:t>15. – 23. 6.</a:t>
            </a:r>
            <a:r>
              <a:rPr lang="sk-SK" sz="2200" b="1" dirty="0">
                <a:solidFill>
                  <a:srgbClr val="C00000"/>
                </a:solidFill>
                <a:latin typeface="Comic Sans MS" panose="030F0702030302020204" pitchFamily="66" charset="0"/>
              </a:rPr>
              <a:t>)  </a:t>
            </a:r>
          </a:p>
          <a:p>
            <a:pPr algn="just"/>
            <a:r>
              <a:rPr lang="sk-SK" sz="2200" dirty="0">
                <a:latin typeface="Comic Sans MS" panose="030F0702030302020204" pitchFamily="66" charset="0"/>
              </a:rPr>
              <a:t>  </a:t>
            </a:r>
            <a:r>
              <a:rPr lang="en-US" sz="2200" dirty="0">
                <a:latin typeface="Comic Sans MS" panose="030F0702030302020204" pitchFamily="66" charset="0"/>
              </a:rPr>
              <a:t>A whole spectrum of unique films </a:t>
            </a:r>
            <a:r>
              <a:rPr lang="sk-SK" sz="2200" dirty="0">
                <a:latin typeface="Comic Sans MS" panose="030F0702030302020204" pitchFamily="66" charset="0"/>
              </a:rPr>
              <a:t>are </a:t>
            </a:r>
            <a:r>
              <a:rPr lang="en-US" sz="2200" dirty="0">
                <a:latin typeface="Comic Sans MS" panose="030F0702030302020204" pitchFamily="66" charset="0"/>
              </a:rPr>
              <a:t>presented to the visitors of Art Film Fest in </a:t>
            </a:r>
            <a:r>
              <a:rPr lang="en-US" sz="2200" dirty="0" err="1">
                <a:latin typeface="Comic Sans MS" panose="030F0702030302020204" pitchFamily="66" charset="0"/>
              </a:rPr>
              <a:t>Košice</a:t>
            </a:r>
            <a:r>
              <a:rPr lang="sk-SK" sz="2200" dirty="0">
                <a:latin typeface="Comic Sans MS" panose="030F0702030302020204" pitchFamily="66" charset="0"/>
              </a:rPr>
              <a:t> </a:t>
            </a:r>
            <a:r>
              <a:rPr lang="sk-SK" sz="2200" dirty="0" err="1">
                <a:latin typeface="Comic Sans MS" panose="030F0702030302020204" pitchFamily="66" charset="0"/>
              </a:rPr>
              <a:t>every</a:t>
            </a:r>
            <a:r>
              <a:rPr lang="sk-SK" sz="2200" dirty="0">
                <a:latin typeface="Comic Sans MS" panose="030F0702030302020204" pitchFamily="66" charset="0"/>
              </a:rPr>
              <a:t> </a:t>
            </a:r>
            <a:r>
              <a:rPr lang="sk-SK" sz="2200" dirty="0" err="1">
                <a:latin typeface="Comic Sans MS" panose="030F0702030302020204" pitchFamily="66" charset="0"/>
              </a:rPr>
              <a:t>year</a:t>
            </a:r>
            <a:r>
              <a:rPr lang="sk-SK" sz="2200" dirty="0">
                <a:latin typeface="Comic Sans MS" panose="030F0702030302020204" pitchFamily="66" charset="0"/>
              </a:rPr>
              <a:t> </a:t>
            </a:r>
            <a:r>
              <a:rPr lang="sk-SK" sz="2200" dirty="0" err="1">
                <a:latin typeface="Comic Sans MS" panose="030F0702030302020204" pitchFamily="66" charset="0"/>
              </a:rPr>
              <a:t>with</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participation</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famous</a:t>
            </a:r>
            <a:r>
              <a:rPr lang="sk-SK" sz="2200" dirty="0">
                <a:latin typeface="Comic Sans MS" panose="030F0702030302020204" pitchFamily="66" charset="0"/>
              </a:rPr>
              <a:t> Slovak and </a:t>
            </a:r>
            <a:r>
              <a:rPr lang="sk-SK" sz="2200" dirty="0" err="1">
                <a:latin typeface="Comic Sans MS" panose="030F0702030302020204" pitchFamily="66" charset="0"/>
              </a:rPr>
              <a:t>international</a:t>
            </a:r>
            <a:r>
              <a:rPr lang="sk-SK" sz="2200" dirty="0">
                <a:latin typeface="Comic Sans MS" panose="030F0702030302020204" pitchFamily="66" charset="0"/>
              </a:rPr>
              <a:t> </a:t>
            </a:r>
            <a:r>
              <a:rPr lang="sk-SK" sz="2200" dirty="0" err="1">
                <a:latin typeface="Comic Sans MS" panose="030F0702030302020204" pitchFamily="66" charset="0"/>
              </a:rPr>
              <a:t>actors</a:t>
            </a:r>
            <a:r>
              <a:rPr lang="sk-SK" sz="2200" dirty="0">
                <a:latin typeface="Comic Sans MS" panose="030F0702030302020204" pitchFamily="66" charset="0"/>
              </a:rPr>
              <a:t>.</a:t>
            </a:r>
          </a:p>
        </p:txBody>
      </p:sp>
      <p:pic>
        <p:nvPicPr>
          <p:cNvPr id="4" name="Picture 6" descr="VÃ½sledok vyhÄ¾adÃ¡vania obrÃ¡zkov pre dopyt balonova fiesta kos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8544" y="844352"/>
            <a:ext cx="4453371" cy="2971034"/>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4"/>
          <p:cNvSpPr/>
          <p:nvPr/>
        </p:nvSpPr>
        <p:spPr>
          <a:xfrm>
            <a:off x="669752" y="5063782"/>
            <a:ext cx="6502400" cy="4493538"/>
          </a:xfrm>
          <a:prstGeom prst="rect">
            <a:avLst/>
          </a:prstGeom>
        </p:spPr>
        <p:txBody>
          <a:bodyPr>
            <a:spAutoFit/>
          </a:bodyPr>
          <a:lstStyle/>
          <a:p>
            <a:pPr algn="just"/>
            <a:r>
              <a:rPr lang="en-US" sz="2200" b="1" dirty="0" err="1">
                <a:solidFill>
                  <a:srgbClr val="C00000"/>
                </a:solidFill>
                <a:latin typeface="Comic Sans MS" panose="030F0702030302020204" pitchFamily="66" charset="0"/>
              </a:rPr>
              <a:t>Cassovia</a:t>
            </a:r>
            <a:r>
              <a:rPr lang="en-US" sz="2200" b="1" dirty="0">
                <a:solidFill>
                  <a:srgbClr val="C00000"/>
                </a:solidFill>
                <a:latin typeface="Comic Sans MS" panose="030F0702030302020204" pitchFamily="66" charset="0"/>
              </a:rPr>
              <a:t> </a:t>
            </a:r>
            <a:r>
              <a:rPr lang="en-US" sz="2200" b="1" dirty="0" err="1">
                <a:solidFill>
                  <a:srgbClr val="C00000"/>
                </a:solidFill>
                <a:latin typeface="Comic Sans MS" panose="030F0702030302020204" pitchFamily="66" charset="0"/>
              </a:rPr>
              <a:t>Folkfest</a:t>
            </a:r>
            <a:r>
              <a:rPr lang="sk-SK" sz="2200" dirty="0">
                <a:solidFill>
                  <a:srgbClr val="C00000"/>
                </a:solidFill>
                <a:latin typeface="Comic Sans MS" panose="030F0702030302020204" pitchFamily="66" charset="0"/>
              </a:rPr>
              <a:t> (</a:t>
            </a:r>
            <a:r>
              <a:rPr lang="en-US" sz="2200" b="1" dirty="0">
                <a:solidFill>
                  <a:srgbClr val="C00000"/>
                </a:solidFill>
                <a:latin typeface="Comic Sans MS" panose="030F0702030302020204" pitchFamily="66" charset="0"/>
              </a:rPr>
              <a:t>20. – 24. 6.</a:t>
            </a:r>
            <a:r>
              <a:rPr lang="sk-SK" sz="2200" b="1" dirty="0">
                <a:solidFill>
                  <a:srgbClr val="C00000"/>
                </a:solidFill>
                <a:latin typeface="Comic Sans MS" panose="030F0702030302020204" pitchFamily="66" charset="0"/>
              </a:rPr>
              <a:t>)</a:t>
            </a:r>
            <a:endParaRPr lang="en-US" sz="2200" dirty="0">
              <a:solidFill>
                <a:srgbClr val="C00000"/>
              </a:solidFill>
              <a:latin typeface="Comic Sans MS" panose="030F0702030302020204" pitchFamily="66" charset="0"/>
            </a:endParaRPr>
          </a:p>
          <a:p>
            <a:pPr algn="just"/>
            <a:r>
              <a:rPr lang="sk-SK" sz="2200" dirty="0">
                <a:latin typeface="Comic Sans MS" panose="030F0702030302020204" pitchFamily="66" charset="0"/>
              </a:rPr>
              <a:t> </a:t>
            </a:r>
            <a:r>
              <a:rPr lang="en-US" sz="2200" dirty="0">
                <a:latin typeface="Comic Sans MS" panose="030F0702030302020204" pitchFamily="66" charset="0"/>
              </a:rPr>
              <a:t>The festival is aimed at presenting and promoting traditional Slovak and European </a:t>
            </a:r>
            <a:r>
              <a:rPr lang="sk-SK" sz="2200" dirty="0" err="1">
                <a:latin typeface="Comic Sans MS" panose="030F0702030302020204" pitchFamily="66" charset="0"/>
              </a:rPr>
              <a:t>folklore</a:t>
            </a:r>
            <a:r>
              <a:rPr lang="en-US" sz="2200" dirty="0">
                <a:latin typeface="Comic Sans MS" panose="030F0702030302020204" pitchFamily="66" charset="0"/>
              </a:rPr>
              <a:t>.</a:t>
            </a:r>
            <a:endParaRPr lang="sk-SK" sz="2200" dirty="0">
              <a:latin typeface="Comic Sans MS" panose="030F0702030302020204" pitchFamily="66" charset="0"/>
            </a:endParaRPr>
          </a:p>
          <a:p>
            <a:pPr algn="just"/>
            <a:endParaRPr lang="en-US" sz="2200" dirty="0">
              <a:latin typeface="Comic Sans MS" panose="030F0702030302020204" pitchFamily="66" charset="0"/>
            </a:endParaRPr>
          </a:p>
          <a:p>
            <a:pPr algn="just"/>
            <a:r>
              <a:rPr lang="en-US" sz="2200" b="1" dirty="0" err="1">
                <a:solidFill>
                  <a:srgbClr val="C00000"/>
                </a:solidFill>
                <a:latin typeface="Comic Sans MS" panose="030F0702030302020204" pitchFamily="66" charset="0"/>
              </a:rPr>
              <a:t>Košice</a:t>
            </a:r>
            <a:r>
              <a:rPr lang="en-US" sz="2200" b="1" dirty="0">
                <a:solidFill>
                  <a:srgbClr val="C00000"/>
                </a:solidFill>
                <a:latin typeface="Comic Sans MS" panose="030F0702030302020204" pitchFamily="66" charset="0"/>
              </a:rPr>
              <a:t> Wine Festival</a:t>
            </a:r>
            <a:r>
              <a:rPr lang="sk-SK" sz="2200" dirty="0">
                <a:solidFill>
                  <a:srgbClr val="C00000"/>
                </a:solidFill>
                <a:latin typeface="Comic Sans MS" panose="030F0702030302020204" pitchFamily="66" charset="0"/>
              </a:rPr>
              <a:t> (</a:t>
            </a:r>
            <a:r>
              <a:rPr lang="en-US" sz="2200" b="1" dirty="0">
                <a:solidFill>
                  <a:srgbClr val="C00000"/>
                </a:solidFill>
                <a:latin typeface="Comic Sans MS" panose="030F0702030302020204" pitchFamily="66" charset="0"/>
              </a:rPr>
              <a:t>6. – 8. 9.</a:t>
            </a:r>
            <a:r>
              <a:rPr lang="sk-SK" sz="2200" b="1" dirty="0">
                <a:solidFill>
                  <a:srgbClr val="C00000"/>
                </a:solidFill>
                <a:latin typeface="Comic Sans MS" panose="030F0702030302020204" pitchFamily="66" charset="0"/>
              </a:rPr>
              <a:t>)</a:t>
            </a:r>
            <a:endParaRPr lang="en-US" sz="2200" dirty="0">
              <a:solidFill>
                <a:srgbClr val="C00000"/>
              </a:solidFill>
              <a:latin typeface="Comic Sans MS" panose="030F0702030302020204" pitchFamily="66" charset="0"/>
            </a:endParaRPr>
          </a:p>
          <a:p>
            <a:pPr algn="just"/>
            <a:r>
              <a:rPr lang="sk-SK" sz="2200" dirty="0">
                <a:latin typeface="Comic Sans MS" panose="030F0702030302020204" pitchFamily="66" charset="0"/>
              </a:rPr>
              <a:t>      </a:t>
            </a:r>
            <a:r>
              <a:rPr lang="en-US" sz="2200" dirty="0">
                <a:latin typeface="Comic Sans MS" panose="030F0702030302020204" pitchFamily="66" charset="0"/>
              </a:rPr>
              <a:t>Winery tradition once so typical for </a:t>
            </a:r>
            <a:r>
              <a:rPr lang="en-US" sz="2200" dirty="0" err="1">
                <a:latin typeface="Comic Sans MS" panose="030F0702030302020204" pitchFamily="66" charset="0"/>
              </a:rPr>
              <a:t>Košice</a:t>
            </a:r>
            <a:r>
              <a:rPr lang="en-US" sz="2200" dirty="0">
                <a:latin typeface="Comic Sans MS" panose="030F0702030302020204" pitchFamily="66" charset="0"/>
              </a:rPr>
              <a:t> is still alive in Slovakia’s second largest city. </a:t>
            </a:r>
            <a:r>
              <a:rPr lang="en-US" sz="2200" dirty="0" err="1">
                <a:latin typeface="Comic Sans MS" panose="030F0702030302020204" pitchFamily="66" charset="0"/>
              </a:rPr>
              <a:t>Košice</a:t>
            </a:r>
            <a:r>
              <a:rPr lang="en-US" sz="2200" dirty="0">
                <a:latin typeface="Comic Sans MS" panose="030F0702030302020204" pitchFamily="66" charset="0"/>
              </a:rPr>
              <a:t> Wine Festival brings the best wines from both Slovakia and abroad to the people of </a:t>
            </a:r>
            <a:r>
              <a:rPr lang="en-US" sz="2200" dirty="0" err="1">
                <a:latin typeface="Comic Sans MS" panose="030F0702030302020204" pitchFamily="66" charset="0"/>
              </a:rPr>
              <a:t>Košice</a:t>
            </a:r>
            <a:r>
              <a:rPr lang="en-US" sz="2200" dirty="0">
                <a:latin typeface="Comic Sans MS" panose="030F0702030302020204" pitchFamily="66" charset="0"/>
              </a:rPr>
              <a:t>.</a:t>
            </a:r>
            <a:endParaRPr lang="sk-SK" sz="2200" dirty="0">
              <a:latin typeface="Comic Sans MS" panose="030F0702030302020204" pitchFamily="66" charset="0"/>
            </a:endParaRPr>
          </a:p>
          <a:p>
            <a:pPr algn="just"/>
            <a:r>
              <a:rPr lang="en-US" sz="2200" dirty="0">
                <a:latin typeface="Comic Sans MS" panose="030F0702030302020204" pitchFamily="66" charset="0"/>
              </a:rPr>
              <a:t> </a:t>
            </a:r>
            <a:endParaRPr lang="sk-SK" sz="2200" dirty="0">
              <a:latin typeface="Comic Sans MS" panose="030F0702030302020204" pitchFamily="66" charset="0"/>
            </a:endParaRPr>
          </a:p>
          <a:p>
            <a:pPr algn="just"/>
            <a:endParaRPr lang="en-US" sz="2200" dirty="0">
              <a:latin typeface="Comic Sans MS" panose="030F0702030302020204" pitchFamily="66" charset="0"/>
            </a:endParaRPr>
          </a:p>
        </p:txBody>
      </p:sp>
      <p:pic>
        <p:nvPicPr>
          <p:cNvPr id="6" name="Picture 2" descr="VÃ½sledok vyhÄ¾adÃ¡vania obrÃ¡zkov pre dopyt Cassovia Folkf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4528" y="4997311"/>
            <a:ext cx="5162354" cy="290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09198"/>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720080" y="1765349"/>
            <a:ext cx="6502400" cy="5847755"/>
          </a:xfrm>
          <a:prstGeom prst="rect">
            <a:avLst/>
          </a:prstGeom>
        </p:spPr>
        <p:txBody>
          <a:bodyPr>
            <a:spAutoFit/>
          </a:bodyPr>
          <a:lstStyle/>
          <a:p>
            <a:pPr algn="just"/>
            <a:r>
              <a:rPr lang="en-US" sz="2200" b="1" dirty="0" err="1">
                <a:solidFill>
                  <a:srgbClr val="C00000"/>
                </a:solidFill>
                <a:latin typeface="Comic Sans MS" panose="030F0702030302020204" pitchFamily="66" charset="0"/>
              </a:rPr>
              <a:t>Košice</a:t>
            </a:r>
            <a:r>
              <a:rPr lang="en-US" sz="2200" b="1" dirty="0">
                <a:solidFill>
                  <a:srgbClr val="C00000"/>
                </a:solidFill>
                <a:latin typeface="Comic Sans MS" panose="030F0702030302020204" pitchFamily="66" charset="0"/>
              </a:rPr>
              <a:t> Beer Fest</a:t>
            </a:r>
            <a:r>
              <a:rPr lang="sk-SK" sz="2200" dirty="0">
                <a:solidFill>
                  <a:srgbClr val="C00000"/>
                </a:solidFill>
                <a:latin typeface="Comic Sans MS" panose="030F0702030302020204" pitchFamily="66" charset="0"/>
              </a:rPr>
              <a:t> (</a:t>
            </a:r>
            <a:r>
              <a:rPr lang="en-US" sz="2200" b="1" dirty="0">
                <a:solidFill>
                  <a:srgbClr val="C00000"/>
                </a:solidFill>
                <a:latin typeface="Comic Sans MS" panose="030F0702030302020204" pitchFamily="66" charset="0"/>
              </a:rPr>
              <a:t>September</a:t>
            </a:r>
            <a:r>
              <a:rPr lang="sk-SK" sz="2200" b="1" dirty="0">
                <a:solidFill>
                  <a:srgbClr val="C00000"/>
                </a:solidFill>
                <a:latin typeface="Comic Sans MS" panose="030F0702030302020204" pitchFamily="66" charset="0"/>
              </a:rPr>
              <a:t>)</a:t>
            </a:r>
            <a:endParaRPr lang="en-US" sz="2200" dirty="0">
              <a:solidFill>
                <a:srgbClr val="C00000"/>
              </a:solidFill>
              <a:latin typeface="Comic Sans MS" panose="030F0702030302020204" pitchFamily="66" charset="0"/>
            </a:endParaRPr>
          </a:p>
          <a:p>
            <a:pPr algn="just"/>
            <a:r>
              <a:rPr lang="sk-SK" sz="2200" dirty="0">
                <a:latin typeface="Comic Sans MS" panose="030F0702030302020204" pitchFamily="66" charset="0"/>
              </a:rPr>
              <a:t>   </a:t>
            </a:r>
            <a:r>
              <a:rPr lang="en-US" sz="2200" dirty="0">
                <a:latin typeface="Comic Sans MS" panose="030F0702030302020204" pitchFamily="66" charset="0"/>
              </a:rPr>
              <a:t>International festival of quality beer in </a:t>
            </a:r>
            <a:r>
              <a:rPr lang="en-US" sz="2200" dirty="0" err="1">
                <a:latin typeface="Comic Sans MS" panose="030F0702030302020204" pitchFamily="66" charset="0"/>
              </a:rPr>
              <a:t>Košice</a:t>
            </a:r>
            <a:r>
              <a:rPr lang="en-US" sz="2200" dirty="0">
                <a:latin typeface="Comic Sans MS" panose="030F0702030302020204" pitchFamily="66" charset="0"/>
              </a:rPr>
              <a:t> whose aim is to promote small local breweries producing beer with a soul.</a:t>
            </a:r>
            <a:endParaRPr lang="sk-SK" sz="2200" dirty="0">
              <a:latin typeface="Comic Sans MS" panose="030F0702030302020204" pitchFamily="66" charset="0"/>
            </a:endParaRPr>
          </a:p>
          <a:p>
            <a:pPr algn="just"/>
            <a:r>
              <a:rPr lang="en-US" sz="2200" dirty="0">
                <a:latin typeface="Comic Sans MS" panose="030F0702030302020204" pitchFamily="66" charset="0"/>
              </a:rPr>
              <a:t> </a:t>
            </a:r>
            <a:endParaRPr lang="sk-SK" sz="2200" dirty="0">
              <a:latin typeface="Comic Sans MS" panose="030F0702030302020204" pitchFamily="66" charset="0"/>
            </a:endParaRPr>
          </a:p>
          <a:p>
            <a:pPr algn="just"/>
            <a:r>
              <a:rPr lang="en-US" sz="2200" b="1" dirty="0">
                <a:solidFill>
                  <a:srgbClr val="C00000"/>
                </a:solidFill>
                <a:latin typeface="Comic Sans MS" panose="030F0702030302020204" pitchFamily="66" charset="0"/>
              </a:rPr>
              <a:t>White Night / Nuit Blanche</a:t>
            </a:r>
            <a:r>
              <a:rPr lang="sk-SK" sz="2200" dirty="0">
                <a:solidFill>
                  <a:srgbClr val="C00000"/>
                </a:solidFill>
                <a:latin typeface="Comic Sans MS" panose="030F0702030302020204" pitchFamily="66" charset="0"/>
              </a:rPr>
              <a:t> (</a:t>
            </a:r>
            <a:r>
              <a:rPr lang="en-US" sz="2200" b="1" dirty="0">
                <a:solidFill>
                  <a:srgbClr val="C00000"/>
                </a:solidFill>
                <a:latin typeface="Comic Sans MS" panose="030F0702030302020204" pitchFamily="66" charset="0"/>
              </a:rPr>
              <a:t>6. 10.</a:t>
            </a:r>
            <a:r>
              <a:rPr lang="sk-SK" sz="2200" b="1" dirty="0">
                <a:solidFill>
                  <a:srgbClr val="C00000"/>
                </a:solidFill>
                <a:latin typeface="Comic Sans MS" panose="030F0702030302020204" pitchFamily="66" charset="0"/>
              </a:rPr>
              <a:t>)</a:t>
            </a:r>
            <a:endParaRPr lang="en-US" sz="2200" dirty="0">
              <a:solidFill>
                <a:srgbClr val="C00000"/>
              </a:solidFill>
              <a:latin typeface="Comic Sans MS" panose="030F0702030302020204" pitchFamily="66" charset="0"/>
            </a:endParaRPr>
          </a:p>
          <a:p>
            <a:pPr algn="just"/>
            <a:r>
              <a:rPr lang="sk-SK" sz="2200" dirty="0">
                <a:latin typeface="Comic Sans MS" panose="030F0702030302020204" pitchFamily="66" charset="0"/>
              </a:rPr>
              <a:t>   </a:t>
            </a:r>
            <a:r>
              <a:rPr lang="en-US" sz="2200" dirty="0">
                <a:latin typeface="Comic Sans MS" panose="030F0702030302020204" pitchFamily="66" charset="0"/>
              </a:rPr>
              <a:t>White Night is a prestigious international art project aimed at bringing near to the general public not only contemporary art forms, but also untraditional, unknown and important spots of big European cities.</a:t>
            </a:r>
            <a:endParaRPr lang="sk-SK" sz="2200" dirty="0">
              <a:latin typeface="Comic Sans MS" panose="030F0702030302020204" pitchFamily="66" charset="0"/>
            </a:endParaRPr>
          </a:p>
          <a:p>
            <a:pPr algn="just"/>
            <a:endParaRPr lang="en-US" sz="2200" dirty="0">
              <a:latin typeface="Comic Sans MS" panose="030F0702030302020204" pitchFamily="66" charset="0"/>
            </a:endParaRPr>
          </a:p>
          <a:p>
            <a:pPr algn="just"/>
            <a:r>
              <a:rPr lang="en-US" sz="2200" b="1" dirty="0">
                <a:solidFill>
                  <a:srgbClr val="C00000"/>
                </a:solidFill>
                <a:latin typeface="Comic Sans MS" panose="030F0702030302020204" pitchFamily="66" charset="0"/>
              </a:rPr>
              <a:t>New Year's Eve</a:t>
            </a:r>
            <a:r>
              <a:rPr lang="sk-SK" sz="2200" dirty="0">
                <a:solidFill>
                  <a:srgbClr val="C00000"/>
                </a:solidFill>
                <a:latin typeface="Comic Sans MS" panose="030F0702030302020204" pitchFamily="66" charset="0"/>
              </a:rPr>
              <a:t> (</a:t>
            </a:r>
            <a:r>
              <a:rPr lang="en-US" sz="2200" b="1" dirty="0">
                <a:solidFill>
                  <a:srgbClr val="C00000"/>
                </a:solidFill>
                <a:latin typeface="Comic Sans MS" panose="030F0702030302020204" pitchFamily="66" charset="0"/>
              </a:rPr>
              <a:t>31. 12.</a:t>
            </a:r>
            <a:r>
              <a:rPr lang="sk-SK" sz="2200" b="1" dirty="0">
                <a:solidFill>
                  <a:srgbClr val="C00000"/>
                </a:solidFill>
                <a:latin typeface="Comic Sans MS" panose="030F0702030302020204" pitchFamily="66" charset="0"/>
              </a:rPr>
              <a:t>)</a:t>
            </a:r>
            <a:endParaRPr lang="en-US" sz="2200" dirty="0">
              <a:solidFill>
                <a:srgbClr val="C00000"/>
              </a:solidFill>
              <a:latin typeface="Comic Sans MS" panose="030F0702030302020204" pitchFamily="66" charset="0"/>
            </a:endParaRPr>
          </a:p>
          <a:p>
            <a:pPr algn="just"/>
            <a:r>
              <a:rPr lang="sk-SK" sz="2200" dirty="0">
                <a:latin typeface="Comic Sans MS" panose="030F0702030302020204" pitchFamily="66" charset="0"/>
              </a:rPr>
              <a:t> </a:t>
            </a:r>
            <a:r>
              <a:rPr lang="en-US" sz="2200" dirty="0">
                <a:latin typeface="Comic Sans MS" panose="030F0702030302020204" pitchFamily="66" charset="0"/>
              </a:rPr>
              <a:t>Every year, hundreds of people meet on </a:t>
            </a:r>
            <a:r>
              <a:rPr lang="en-US" sz="2200" dirty="0" err="1">
                <a:latin typeface="Comic Sans MS" panose="030F0702030302020204" pitchFamily="66" charset="0"/>
              </a:rPr>
              <a:t>Hlavná</a:t>
            </a:r>
            <a:r>
              <a:rPr lang="en-US" sz="2200" dirty="0">
                <a:latin typeface="Comic Sans MS" panose="030F0702030302020204" pitchFamily="66" charset="0"/>
              </a:rPr>
              <a:t> street to thank for the bygone year and welcome the following one with music, singing, dance, great fun and beautiful fireworks.</a:t>
            </a:r>
          </a:p>
        </p:txBody>
      </p:sp>
      <p:pic>
        <p:nvPicPr>
          <p:cNvPr id="4" name="Picture 4" descr="VÃ½sledok vyhÄ¾adÃ¡vania obrÃ¡zkov pre dopyt biela noc kos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4568" y="888333"/>
            <a:ext cx="4785660" cy="31824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Ãºvisiaci obrÃ¡z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9888" y="5595408"/>
            <a:ext cx="5379216" cy="302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573748"/>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kTextu 2"/>
          <p:cNvSpPr txBox="1"/>
          <p:nvPr/>
        </p:nvSpPr>
        <p:spPr>
          <a:xfrm>
            <a:off x="579719" y="3841006"/>
            <a:ext cx="12043361"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sk-SK" sz="7000" i="0" u="none" strike="noStrike" cap="none" spc="0" normalizeH="0" baseline="0" dirty="0" err="1" smtClean="0">
                <a:ln>
                  <a:noFill/>
                </a:ln>
                <a:solidFill>
                  <a:srgbClr val="546056"/>
                </a:solidFill>
                <a:effectLst/>
                <a:uFillTx/>
                <a:latin typeface="Comic Sans MS" panose="030F0702030302020204" pitchFamily="66" charset="0"/>
                <a:sym typeface="Palatino"/>
              </a:rPr>
              <a:t>Than</a:t>
            </a:r>
            <a:r>
              <a:rPr lang="sk-SK" sz="7000" dirty="0" err="1" smtClean="0">
                <a:latin typeface="Comic Sans MS" panose="030F0702030302020204" pitchFamily="66" charset="0"/>
              </a:rPr>
              <a:t>k</a:t>
            </a:r>
            <a:r>
              <a:rPr lang="sk-SK" sz="7000" dirty="0" smtClean="0">
                <a:latin typeface="Comic Sans MS" panose="030F0702030302020204" pitchFamily="66" charset="0"/>
              </a:rPr>
              <a:t> </a:t>
            </a:r>
            <a:r>
              <a:rPr lang="sk-SK" sz="7000" dirty="0" err="1" smtClean="0">
                <a:latin typeface="Comic Sans MS" panose="030F0702030302020204" pitchFamily="66" charset="0"/>
              </a:rPr>
              <a:t>you</a:t>
            </a:r>
            <a:r>
              <a:rPr lang="sk-SK" sz="7000" dirty="0" smtClean="0">
                <a:latin typeface="Comic Sans MS" panose="030F0702030302020204" pitchFamily="66" charset="0"/>
              </a:rPr>
              <a:t> </a:t>
            </a:r>
            <a:r>
              <a:rPr lang="sk-SK" sz="7000" dirty="0" err="1" smtClean="0">
                <a:latin typeface="Comic Sans MS" panose="030F0702030302020204" pitchFamily="66" charset="0"/>
              </a:rPr>
              <a:t>for</a:t>
            </a:r>
            <a:r>
              <a:rPr lang="sk-SK" sz="7000" dirty="0" smtClean="0">
                <a:latin typeface="Comic Sans MS" panose="030F0702030302020204" pitchFamily="66" charset="0"/>
              </a:rPr>
              <a:t> </a:t>
            </a:r>
            <a:r>
              <a:rPr lang="sk-SK" sz="7000" dirty="0" err="1" smtClean="0">
                <a:latin typeface="Comic Sans MS" panose="030F0702030302020204" pitchFamily="66" charset="0"/>
              </a:rPr>
              <a:t>your</a:t>
            </a:r>
            <a:r>
              <a:rPr lang="sk-SK" sz="7000" dirty="0" smtClean="0">
                <a:latin typeface="Comic Sans MS" panose="030F0702030302020204" pitchFamily="66" charset="0"/>
              </a:rPr>
              <a:t> </a:t>
            </a:r>
            <a:r>
              <a:rPr lang="sk-SK" sz="7000" dirty="0" err="1" smtClean="0">
                <a:latin typeface="Comic Sans MS" panose="030F0702030302020204" pitchFamily="66" charset="0"/>
              </a:rPr>
              <a:t>atention</a:t>
            </a:r>
            <a:r>
              <a:rPr lang="sk-SK" sz="7000" dirty="0" smtClean="0">
                <a:latin typeface="Comic Sans MS" panose="030F0702030302020204" pitchFamily="66" charset="0"/>
              </a:rPr>
              <a:t> </a:t>
            </a:r>
            <a:endParaRPr kumimoji="0" lang="sk-SK" sz="7000" i="0" u="none" strike="noStrike" cap="none" spc="0" normalizeH="0" baseline="0" dirty="0">
              <a:ln>
                <a:noFill/>
              </a:ln>
              <a:solidFill>
                <a:srgbClr val="546056"/>
              </a:solidFill>
              <a:effectLst/>
              <a:uFillTx/>
              <a:latin typeface="Comic Sans MS" panose="030F0702030302020204" pitchFamily="66" charset="0"/>
              <a:sym typeface="Palatino"/>
            </a:endParaRPr>
          </a:p>
        </p:txBody>
      </p:sp>
    </p:spTree>
    <p:extLst>
      <p:ext uri="{BB962C8B-B14F-4D97-AF65-F5344CB8AC3E}">
        <p14:creationId xmlns:p14="http://schemas.microsoft.com/office/powerpoint/2010/main" val="336652605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fficeArt object"/>
          <p:cNvPicPr/>
          <p:nvPr/>
        </p:nvPicPr>
        <p:blipFill>
          <a:blip r:embed="rId2">
            <a:extLst/>
          </a:blip>
          <a:stretch>
            <a:fillRect/>
          </a:stretch>
        </p:blipFill>
        <p:spPr>
          <a:xfrm>
            <a:off x="9022680" y="5020816"/>
            <a:ext cx="2720340" cy="2033270"/>
          </a:xfrm>
          <a:prstGeom prst="rect">
            <a:avLst/>
          </a:prstGeom>
          <a:ln w="12700" cap="flat">
            <a:noFill/>
            <a:miter lim="400000"/>
          </a:ln>
          <a:effectLst/>
        </p:spPr>
      </p:pic>
      <p:sp>
        <p:nvSpPr>
          <p:cNvPr id="2" name="Nadpis 1"/>
          <p:cNvSpPr>
            <a:spLocks noGrp="1"/>
          </p:cNvSpPr>
          <p:nvPr>
            <p:ph type="title"/>
          </p:nvPr>
        </p:nvSpPr>
        <p:spPr>
          <a:xfrm>
            <a:off x="647700" y="1088504"/>
            <a:ext cx="11709400" cy="1051992"/>
          </a:xfrm>
        </p:spPr>
        <p:txBody>
          <a:bodyPr>
            <a:noAutofit/>
          </a:bodyPr>
          <a:lstStyle/>
          <a:p>
            <a:r>
              <a:rPr lang="sk-SK" b="1" dirty="0" err="1">
                <a:latin typeface="Comic Sans MS" panose="030F0702030302020204" pitchFamily="66" charset="0"/>
              </a:rPr>
              <a:t>How</a:t>
            </a:r>
            <a:r>
              <a:rPr lang="sk-SK" b="1" dirty="0">
                <a:latin typeface="Comic Sans MS" panose="030F0702030302020204" pitchFamily="66" charset="0"/>
              </a:rPr>
              <a:t> </a:t>
            </a:r>
            <a:r>
              <a:rPr lang="sk-SK" b="1" dirty="0" err="1">
                <a:latin typeface="Comic Sans MS" panose="030F0702030302020204" pitchFamily="66" charset="0"/>
              </a:rPr>
              <a:t>we</a:t>
            </a:r>
            <a:r>
              <a:rPr lang="sk-SK" b="1" dirty="0">
                <a:latin typeface="Comic Sans MS" panose="030F0702030302020204" pitchFamily="66" charset="0"/>
              </a:rPr>
              <a:t> </a:t>
            </a:r>
            <a:r>
              <a:rPr lang="sk-SK" b="1" dirty="0" err="1">
                <a:latin typeface="Comic Sans MS" panose="030F0702030302020204" pitchFamily="66" charset="0"/>
              </a:rPr>
              <a:t>live</a:t>
            </a:r>
            <a:r>
              <a:rPr lang="sk-SK" dirty="0">
                <a:latin typeface="Comic Sans MS" panose="030F0702030302020204" pitchFamily="66" charset="0"/>
              </a:rPr>
              <a:t/>
            </a:r>
            <a:br>
              <a:rPr lang="sk-SK" dirty="0">
                <a:latin typeface="Comic Sans MS" panose="030F0702030302020204" pitchFamily="66" charset="0"/>
              </a:rPr>
            </a:br>
            <a:endParaRPr lang="sk-SK" dirty="0">
              <a:latin typeface="Comic Sans MS" panose="030F0702030302020204" pitchFamily="66" charset="0"/>
            </a:endParaRPr>
          </a:p>
        </p:txBody>
      </p:sp>
      <p:sp>
        <p:nvSpPr>
          <p:cNvPr id="4" name="Obdĺžnik 3"/>
          <p:cNvSpPr/>
          <p:nvPr/>
        </p:nvSpPr>
        <p:spPr>
          <a:xfrm>
            <a:off x="514896" y="3082979"/>
            <a:ext cx="8219752" cy="6186309"/>
          </a:xfrm>
          <a:prstGeom prst="rect">
            <a:avLst/>
          </a:prstGeom>
        </p:spPr>
        <p:txBody>
          <a:bodyPr wrap="square">
            <a:spAutoFit/>
          </a:bodyPr>
          <a:lstStyle/>
          <a:p>
            <a:pPr algn="just"/>
            <a:r>
              <a:rPr lang="sk-SK" sz="2200" dirty="0">
                <a:latin typeface="Comic Sans MS" panose="030F0702030302020204" pitchFamily="66" charset="0"/>
              </a:rPr>
              <a:t>Most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people</a:t>
            </a:r>
            <a:r>
              <a:rPr lang="sk-SK" sz="2200" dirty="0">
                <a:latin typeface="Comic Sans MS" panose="030F0702030302020204" pitchFamily="66" charset="0"/>
              </a:rPr>
              <a:t> in </a:t>
            </a:r>
            <a:r>
              <a:rPr lang="sk-SK" sz="2200" dirty="0" err="1">
                <a:latin typeface="Comic Sans MS" panose="030F0702030302020204" pitchFamily="66" charset="0"/>
              </a:rPr>
              <a:t>Kosice</a:t>
            </a:r>
            <a:r>
              <a:rPr lang="sk-SK" sz="2200" dirty="0">
                <a:latin typeface="Comic Sans MS" panose="030F0702030302020204" pitchFamily="66" charset="0"/>
              </a:rPr>
              <a:t> </a:t>
            </a:r>
            <a:r>
              <a:rPr lang="sk-SK" sz="2200" dirty="0" err="1">
                <a:latin typeface="Comic Sans MS" panose="030F0702030302020204" pitchFamily="66" charset="0"/>
              </a:rPr>
              <a:t>live</a:t>
            </a:r>
            <a:r>
              <a:rPr lang="sk-SK" sz="2200" dirty="0">
                <a:latin typeface="Comic Sans MS" panose="030F0702030302020204" pitchFamily="66" charset="0"/>
              </a:rPr>
              <a:t> </a:t>
            </a:r>
            <a:r>
              <a:rPr lang="sk-SK" sz="2200" dirty="0" err="1">
                <a:latin typeface="Comic Sans MS" panose="030F0702030302020204" pitchFamily="66" charset="0"/>
              </a:rPr>
              <a:t>in</a:t>
            </a:r>
            <a:r>
              <a:rPr lang="sk-SK" sz="2200" dirty="0">
                <a:latin typeface="Comic Sans MS" panose="030F0702030302020204" pitchFamily="66" charset="0"/>
              </a:rPr>
              <a:t> </a:t>
            </a:r>
            <a:r>
              <a:rPr lang="sk-SK" sz="2200" dirty="0" err="1">
                <a:latin typeface="Comic Sans MS" panose="030F0702030302020204" pitchFamily="66" charset="0"/>
              </a:rPr>
              <a:t>blocks</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flats</a:t>
            </a:r>
            <a:r>
              <a:rPr lang="sk-SK" sz="2200" dirty="0">
                <a:latin typeface="Comic Sans MS" panose="030F0702030302020204" pitchFamily="66" charset="0"/>
              </a:rPr>
              <a:t>. </a:t>
            </a:r>
          </a:p>
          <a:p>
            <a:pPr algn="just"/>
            <a:r>
              <a:rPr lang="sk-SK" sz="2200" dirty="0" err="1" smtClean="0">
                <a:latin typeface="Comic Sans MS" panose="030F0702030302020204" pitchFamily="66" charset="0"/>
              </a:rPr>
              <a:t>Blocks</a:t>
            </a:r>
            <a:r>
              <a:rPr lang="sk-SK" sz="2200" dirty="0" smtClean="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flats</a:t>
            </a:r>
            <a:r>
              <a:rPr lang="sk-SK" sz="2200" dirty="0">
                <a:latin typeface="Comic Sans MS" panose="030F0702030302020204" pitchFamily="66" charset="0"/>
              </a:rPr>
              <a:t> </a:t>
            </a:r>
            <a:r>
              <a:rPr lang="sk-SK" sz="2200" dirty="0" err="1">
                <a:latin typeface="Comic Sans MS" panose="030F0702030302020204" pitchFamily="66" charset="0"/>
              </a:rPr>
              <a:t>create</a:t>
            </a:r>
            <a:r>
              <a:rPr lang="sk-SK" sz="2200" dirty="0">
                <a:latin typeface="Comic Sans MS" panose="030F0702030302020204" pitchFamily="66" charset="0"/>
              </a:rPr>
              <a:t> </a:t>
            </a:r>
            <a:r>
              <a:rPr lang="sk-SK" sz="2200" dirty="0" err="1">
                <a:latin typeface="Comic Sans MS" panose="030F0702030302020204" pitchFamily="66" charset="0"/>
              </a:rPr>
              <a:t>whole</a:t>
            </a:r>
            <a:r>
              <a:rPr lang="sk-SK" sz="2200" dirty="0">
                <a:latin typeface="Comic Sans MS" panose="030F0702030302020204" pitchFamily="66" charset="0"/>
              </a:rPr>
              <a:t> </a:t>
            </a:r>
            <a:r>
              <a:rPr lang="sk-SK" sz="2200" dirty="0" err="1">
                <a:latin typeface="Comic Sans MS" panose="030F0702030302020204" pitchFamily="66" charset="0"/>
              </a:rPr>
              <a:t>residential</a:t>
            </a:r>
            <a:r>
              <a:rPr lang="sk-SK" sz="2200" dirty="0">
                <a:latin typeface="Comic Sans MS" panose="030F0702030302020204" pitchFamily="66" charset="0"/>
              </a:rPr>
              <a:t> </a:t>
            </a:r>
            <a:r>
              <a:rPr lang="sk-SK" sz="2200" dirty="0" err="1">
                <a:latin typeface="Comic Sans MS" panose="030F0702030302020204" pitchFamily="66" charset="0"/>
              </a:rPr>
              <a:t>areas</a:t>
            </a:r>
            <a:r>
              <a:rPr lang="sk-SK" sz="2200" dirty="0">
                <a:latin typeface="Comic Sans MS" panose="030F0702030302020204" pitchFamily="66" charset="0"/>
              </a:rPr>
              <a:t> </a:t>
            </a:r>
            <a:r>
              <a:rPr lang="sk-SK" sz="2200" dirty="0" err="1">
                <a:latin typeface="Comic Sans MS" panose="030F0702030302020204" pitchFamily="66" charset="0"/>
              </a:rPr>
              <a:t>called</a:t>
            </a:r>
            <a:r>
              <a:rPr lang="sk-SK" sz="2200" dirty="0">
                <a:latin typeface="Comic Sans MS" panose="030F0702030302020204" pitchFamily="66" charset="0"/>
              </a:rPr>
              <a:t> “</a:t>
            </a:r>
            <a:r>
              <a:rPr lang="sk-SK" sz="2200" dirty="0" err="1">
                <a:latin typeface="Comic Sans MS" panose="030F0702030302020204" pitchFamily="66" charset="0"/>
              </a:rPr>
              <a:t>sidlisko</a:t>
            </a:r>
            <a:r>
              <a:rPr lang="sk-SK" sz="2200" dirty="0">
                <a:latin typeface="Comic Sans MS" panose="030F0702030302020204" pitchFamily="66" charset="0"/>
              </a:rPr>
              <a:t>”.</a:t>
            </a:r>
          </a:p>
          <a:p>
            <a:pPr algn="just"/>
            <a:r>
              <a:rPr lang="sk-SK" sz="2200" dirty="0" err="1">
                <a:latin typeface="Comic Sans MS" panose="030F0702030302020204" pitchFamily="66" charset="0"/>
              </a:rPr>
              <a:t>Every</a:t>
            </a:r>
            <a:r>
              <a:rPr lang="sk-SK" sz="2200" dirty="0">
                <a:latin typeface="Comic Sans MS" panose="030F0702030302020204" pitchFamily="66" charset="0"/>
              </a:rPr>
              <a:t> “</a:t>
            </a:r>
            <a:r>
              <a:rPr lang="sk-SK" sz="2200" dirty="0" err="1">
                <a:latin typeface="Comic Sans MS" panose="030F0702030302020204" pitchFamily="66" charset="0"/>
              </a:rPr>
              <a:t>sidlisko</a:t>
            </a:r>
            <a:r>
              <a:rPr lang="sk-SK" sz="2200" dirty="0">
                <a:latin typeface="Comic Sans MS" panose="030F0702030302020204" pitchFamily="66" charset="0"/>
              </a:rPr>
              <a:t>” has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own</a:t>
            </a:r>
            <a:r>
              <a:rPr lang="sk-SK" sz="2200" dirty="0">
                <a:latin typeface="Comic Sans MS" panose="030F0702030302020204" pitchFamily="66" charset="0"/>
              </a:rPr>
              <a:t> </a:t>
            </a:r>
            <a:r>
              <a:rPr lang="sk-SK" sz="2200" dirty="0" err="1">
                <a:latin typeface="Comic Sans MS" panose="030F0702030302020204" pitchFamily="66" charset="0"/>
              </a:rPr>
              <a:t>infrastructure</a:t>
            </a:r>
            <a:r>
              <a:rPr lang="sk-SK" sz="2200" dirty="0">
                <a:latin typeface="Comic Sans MS" panose="030F0702030302020204" pitchFamily="66" charset="0"/>
              </a:rPr>
              <a:t> </a:t>
            </a:r>
            <a:r>
              <a:rPr lang="sk-SK" sz="2200" dirty="0" err="1">
                <a:latin typeface="Comic Sans MS" panose="030F0702030302020204" pitchFamily="66" charset="0"/>
              </a:rPr>
              <a:t>including</a:t>
            </a:r>
            <a:r>
              <a:rPr lang="sk-SK" sz="2200" dirty="0">
                <a:latin typeface="Comic Sans MS" panose="030F0702030302020204" pitchFamily="66" charset="0"/>
              </a:rPr>
              <a:t> </a:t>
            </a:r>
            <a:r>
              <a:rPr lang="sk-SK" sz="2200" dirty="0" err="1">
                <a:latin typeface="Comic Sans MS" panose="030F0702030302020204" pitchFamily="66" charset="0"/>
              </a:rPr>
              <a:t>schools</a:t>
            </a:r>
            <a:r>
              <a:rPr lang="sk-SK" sz="2200" dirty="0">
                <a:latin typeface="Comic Sans MS" panose="030F0702030302020204" pitchFamily="66" charset="0"/>
              </a:rPr>
              <a:t>, </a:t>
            </a:r>
            <a:r>
              <a:rPr lang="sk-SK" sz="2200" dirty="0" err="1">
                <a:latin typeface="Comic Sans MS" panose="030F0702030302020204" pitchFamily="66" charset="0"/>
              </a:rPr>
              <a:t>kindergartens</a:t>
            </a:r>
            <a:r>
              <a:rPr lang="sk-SK" sz="2200" dirty="0">
                <a:latin typeface="Comic Sans MS" panose="030F0702030302020204" pitchFamily="66" charset="0"/>
              </a:rPr>
              <a:t>, </a:t>
            </a:r>
            <a:r>
              <a:rPr lang="sk-SK" sz="2200" dirty="0" err="1">
                <a:latin typeface="Comic Sans MS" panose="030F0702030302020204" pitchFamily="66" charset="0"/>
              </a:rPr>
              <a:t>shops,etc</a:t>
            </a:r>
            <a:r>
              <a:rPr lang="sk-SK" sz="2200" dirty="0">
                <a:latin typeface="Comic Sans MS" panose="030F0702030302020204" pitchFamily="66" charset="0"/>
              </a:rPr>
              <a:t>.</a:t>
            </a:r>
          </a:p>
          <a:p>
            <a:pPr algn="just"/>
            <a:r>
              <a:rPr lang="sk-SK" sz="2200" dirty="0" err="1">
                <a:latin typeface="Comic Sans MS" panose="030F0702030302020204" pitchFamily="66" charset="0"/>
              </a:rPr>
              <a:t>These</a:t>
            </a:r>
            <a:r>
              <a:rPr lang="sk-SK" sz="2200" dirty="0">
                <a:latin typeface="Comic Sans MS" panose="030F0702030302020204" pitchFamily="66" charset="0"/>
              </a:rPr>
              <a:t> </a:t>
            </a:r>
            <a:r>
              <a:rPr lang="sk-SK" sz="2200" dirty="0" err="1">
                <a:latin typeface="Comic Sans MS" panose="030F0702030302020204" pitchFamily="66" charset="0"/>
              </a:rPr>
              <a:t>residential</a:t>
            </a:r>
            <a:r>
              <a:rPr lang="sk-SK" sz="2200" dirty="0">
                <a:latin typeface="Comic Sans MS" panose="030F0702030302020204" pitchFamily="66" charset="0"/>
              </a:rPr>
              <a:t> </a:t>
            </a:r>
            <a:r>
              <a:rPr lang="sk-SK" sz="2200" dirty="0" err="1">
                <a:latin typeface="Comic Sans MS" panose="030F0702030302020204" pitchFamily="66" charset="0"/>
              </a:rPr>
              <a:t>areas</a:t>
            </a:r>
            <a:r>
              <a:rPr lang="sk-SK" sz="2200" dirty="0">
                <a:latin typeface="Comic Sans MS" panose="030F0702030302020204" pitchFamily="66" charset="0"/>
              </a:rPr>
              <a:t> are </a:t>
            </a:r>
            <a:r>
              <a:rPr lang="sk-SK" sz="2200" dirty="0" err="1">
                <a:latin typeface="Comic Sans MS" panose="030F0702030302020204" pitchFamily="66" charset="0"/>
              </a:rPr>
              <a:t>connected</a:t>
            </a:r>
            <a:r>
              <a:rPr lang="sk-SK" sz="2200" dirty="0">
                <a:latin typeface="Comic Sans MS" panose="030F0702030302020204" pitchFamily="66" charset="0"/>
              </a:rPr>
              <a:t> to </a:t>
            </a:r>
            <a:r>
              <a:rPr lang="sk-SK" sz="2200" dirty="0" err="1">
                <a:latin typeface="Comic Sans MS" panose="030F0702030302020204" pitchFamily="66" charset="0"/>
              </a:rPr>
              <a:t>each</a:t>
            </a:r>
            <a:r>
              <a:rPr lang="sk-SK" sz="2200" dirty="0">
                <a:latin typeface="Comic Sans MS" panose="030F0702030302020204" pitchFamily="66" charset="0"/>
              </a:rPr>
              <a:t> </a:t>
            </a:r>
            <a:r>
              <a:rPr lang="sk-SK" sz="2200" dirty="0" err="1">
                <a:latin typeface="Comic Sans MS" panose="030F0702030302020204" pitchFamily="66" charset="0"/>
              </a:rPr>
              <a:t>other</a:t>
            </a:r>
            <a:r>
              <a:rPr lang="sk-SK" sz="2200" dirty="0">
                <a:latin typeface="Comic Sans MS" panose="030F0702030302020204" pitchFamily="66" charset="0"/>
              </a:rPr>
              <a:t> by city transport </a:t>
            </a:r>
            <a:r>
              <a:rPr lang="sk-SK" sz="2200" dirty="0" err="1">
                <a:latin typeface="Comic Sans MS" panose="030F0702030302020204" pitchFamily="66" charset="0"/>
              </a:rPr>
              <a:t>with</a:t>
            </a:r>
            <a:r>
              <a:rPr lang="sk-SK" sz="2200" dirty="0">
                <a:latin typeface="Comic Sans MS" panose="030F0702030302020204" pitchFamily="66" charset="0"/>
              </a:rPr>
              <a:t> </a:t>
            </a:r>
            <a:r>
              <a:rPr lang="sk-SK" sz="2200" dirty="0" err="1">
                <a:latin typeface="Comic Sans MS" panose="030F0702030302020204" pitchFamily="66" charset="0"/>
              </a:rPr>
              <a:t>buses</a:t>
            </a:r>
            <a:r>
              <a:rPr lang="sk-SK" sz="2200" dirty="0">
                <a:latin typeface="Comic Sans MS" panose="030F0702030302020204" pitchFamily="66" charset="0"/>
              </a:rPr>
              <a:t> and </a:t>
            </a:r>
            <a:r>
              <a:rPr lang="sk-SK" sz="2200" dirty="0" err="1">
                <a:latin typeface="Comic Sans MS" panose="030F0702030302020204" pitchFamily="66" charset="0"/>
              </a:rPr>
              <a:t>trams</a:t>
            </a:r>
            <a:r>
              <a:rPr lang="sk-SK" sz="2200" dirty="0">
                <a:latin typeface="Comic Sans MS" panose="030F0702030302020204" pitchFamily="66" charset="0"/>
              </a:rPr>
              <a:t>.  </a:t>
            </a:r>
          </a:p>
          <a:p>
            <a:pPr algn="just"/>
            <a:r>
              <a:rPr lang="sk-SK" sz="2200" dirty="0" err="1" smtClean="0">
                <a:latin typeface="Comic Sans MS" panose="030F0702030302020204" pitchFamily="66" charset="0"/>
              </a:rPr>
              <a:t>Some</a:t>
            </a:r>
            <a:r>
              <a:rPr lang="sk-SK" sz="2200" dirty="0" smtClean="0">
                <a:latin typeface="Comic Sans MS" panose="030F0702030302020204" pitchFamily="66" charset="0"/>
              </a:rPr>
              <a:t> </a:t>
            </a:r>
            <a:r>
              <a:rPr lang="sk-SK" sz="2200" dirty="0" err="1">
                <a:latin typeface="Comic Sans MS" panose="030F0702030302020204" pitchFamily="66" charset="0"/>
              </a:rPr>
              <a:t>people</a:t>
            </a:r>
            <a:r>
              <a:rPr lang="sk-SK" sz="2200" dirty="0">
                <a:latin typeface="Comic Sans MS" panose="030F0702030302020204" pitchFamily="66" charset="0"/>
              </a:rPr>
              <a:t> </a:t>
            </a:r>
            <a:r>
              <a:rPr lang="sk-SK" sz="2200" dirty="0" err="1">
                <a:latin typeface="Comic Sans MS" panose="030F0702030302020204" pitchFamily="66" charset="0"/>
              </a:rPr>
              <a:t>live</a:t>
            </a:r>
            <a:r>
              <a:rPr lang="sk-SK" sz="2200" dirty="0">
                <a:latin typeface="Comic Sans MS" panose="030F0702030302020204" pitchFamily="66" charset="0"/>
              </a:rPr>
              <a:t> in </a:t>
            </a:r>
            <a:r>
              <a:rPr lang="sk-SK" sz="2200" dirty="0" err="1">
                <a:latin typeface="Comic Sans MS" panose="030F0702030302020204" pitchFamily="66" charset="0"/>
              </a:rPr>
              <a:t>family</a:t>
            </a:r>
            <a:r>
              <a:rPr lang="sk-SK" sz="2200" dirty="0">
                <a:latin typeface="Comic Sans MS" panose="030F0702030302020204" pitchFamily="66" charset="0"/>
              </a:rPr>
              <a:t> </a:t>
            </a:r>
            <a:r>
              <a:rPr lang="sk-SK" sz="2200" dirty="0" err="1">
                <a:latin typeface="Comic Sans MS" panose="030F0702030302020204" pitchFamily="66" charset="0"/>
              </a:rPr>
              <a:t>houses</a:t>
            </a:r>
            <a:r>
              <a:rPr lang="sk-SK" sz="2200" dirty="0">
                <a:latin typeface="Comic Sans MS" panose="030F0702030302020204" pitchFamily="66" charset="0"/>
              </a:rPr>
              <a:t>. </a:t>
            </a:r>
            <a:r>
              <a:rPr lang="sk-SK" sz="2200" dirty="0" err="1">
                <a:latin typeface="Comic Sans MS" panose="030F0702030302020204" pitchFamily="66" charset="0"/>
              </a:rPr>
              <a:t>Houses</a:t>
            </a:r>
            <a:r>
              <a:rPr lang="sk-SK" sz="2200" dirty="0">
                <a:latin typeface="Comic Sans MS" panose="030F0702030302020204" pitchFamily="66" charset="0"/>
              </a:rPr>
              <a:t> are </a:t>
            </a:r>
            <a:r>
              <a:rPr lang="sk-SK" sz="2200" dirty="0" err="1">
                <a:latin typeface="Comic Sans MS" panose="030F0702030302020204" pitchFamily="66" charset="0"/>
              </a:rPr>
              <a:t>usually</a:t>
            </a:r>
            <a:r>
              <a:rPr lang="sk-SK" sz="2200" dirty="0">
                <a:latin typeface="Comic Sans MS" panose="030F0702030302020204" pitchFamily="66" charset="0"/>
              </a:rPr>
              <a:t> </a:t>
            </a:r>
            <a:r>
              <a:rPr lang="sk-SK" sz="2200" dirty="0" err="1">
                <a:latin typeface="Comic Sans MS" panose="030F0702030302020204" pitchFamily="66" charset="0"/>
              </a:rPr>
              <a:t>placed</a:t>
            </a:r>
            <a:r>
              <a:rPr lang="sk-SK" sz="2200" dirty="0">
                <a:latin typeface="Comic Sans MS" panose="030F0702030302020204" pitchFamily="66" charset="0"/>
              </a:rPr>
              <a:t> in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suburbs</a:t>
            </a:r>
            <a:r>
              <a:rPr lang="sk-SK" sz="2200" dirty="0">
                <a:latin typeface="Comic Sans MS" panose="030F0702030302020204" pitchFamily="66" charset="0"/>
              </a:rPr>
              <a:t> or on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outskirt</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city.    </a:t>
            </a:r>
            <a:r>
              <a:rPr lang="sk-SK" sz="2200" dirty="0" err="1">
                <a:latin typeface="Comic Sans MS" panose="030F0702030302020204" pitchFamily="66" charset="0"/>
              </a:rPr>
              <a:t>Many</a:t>
            </a:r>
            <a:r>
              <a:rPr lang="sk-SK" sz="2200" dirty="0">
                <a:latin typeface="Comic Sans MS" panose="030F0702030302020204" pitchFamily="66" charset="0"/>
              </a:rPr>
              <a:t> </a:t>
            </a:r>
            <a:r>
              <a:rPr lang="sk-SK" sz="2200" dirty="0" err="1">
                <a:latin typeface="Comic Sans MS" panose="030F0702030302020204" pitchFamily="66" charset="0"/>
              </a:rPr>
              <a:t>houses</a:t>
            </a:r>
            <a:r>
              <a:rPr lang="sk-SK" sz="2200" dirty="0">
                <a:latin typeface="Comic Sans MS" panose="030F0702030302020204" pitchFamily="66" charset="0"/>
              </a:rPr>
              <a:t> are </a:t>
            </a:r>
            <a:r>
              <a:rPr lang="sk-SK" sz="2200" dirty="0" err="1">
                <a:latin typeface="Comic Sans MS" panose="030F0702030302020204" pitchFamily="66" charset="0"/>
              </a:rPr>
              <a:t>around</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city centre </a:t>
            </a:r>
            <a:r>
              <a:rPr lang="sk-SK" sz="2200" dirty="0" err="1">
                <a:latin typeface="Comic Sans MS" panose="030F0702030302020204" pitchFamily="66" charset="0"/>
              </a:rPr>
              <a:t>too</a:t>
            </a:r>
            <a:r>
              <a:rPr lang="sk-SK" sz="2200" dirty="0">
                <a:latin typeface="Comic Sans MS" panose="030F0702030302020204" pitchFamily="66" charset="0"/>
              </a:rPr>
              <a:t>.  A </a:t>
            </a:r>
            <a:r>
              <a:rPr lang="sk-SK" sz="2200" dirty="0" err="1">
                <a:latin typeface="Comic Sans MS" panose="030F0702030302020204" pitchFamily="66" charset="0"/>
              </a:rPr>
              <a:t>few</a:t>
            </a:r>
            <a:r>
              <a:rPr lang="sk-SK" sz="2200" dirty="0">
                <a:latin typeface="Comic Sans MS" panose="030F0702030302020204" pitchFamily="66" charset="0"/>
              </a:rPr>
              <a:t> </a:t>
            </a:r>
            <a:r>
              <a:rPr lang="sk-SK" sz="2200" dirty="0" err="1">
                <a:latin typeface="Comic Sans MS" panose="030F0702030302020204" pitchFamily="66" charset="0"/>
              </a:rPr>
              <a:t>small</a:t>
            </a:r>
            <a:r>
              <a:rPr lang="sk-SK" sz="2200" dirty="0">
                <a:latin typeface="Comic Sans MS" panose="030F0702030302020204" pitchFamily="66" charset="0"/>
              </a:rPr>
              <a:t> </a:t>
            </a:r>
            <a:r>
              <a:rPr lang="sk-SK" sz="2200" dirty="0" err="1">
                <a:latin typeface="Comic Sans MS" panose="030F0702030302020204" pitchFamily="66" charset="0"/>
              </a:rPr>
              <a:t>villages</a:t>
            </a:r>
            <a:r>
              <a:rPr lang="sk-SK" sz="2200" dirty="0">
                <a:latin typeface="Comic Sans MS" panose="030F0702030302020204" pitchFamily="66" charset="0"/>
              </a:rPr>
              <a:t> are so </a:t>
            </a:r>
            <a:r>
              <a:rPr lang="sk-SK" sz="2200" dirty="0" err="1">
                <a:latin typeface="Comic Sans MS" panose="030F0702030302020204" pitchFamily="66" charset="0"/>
              </a:rPr>
              <a:t>close</a:t>
            </a:r>
            <a:r>
              <a:rPr lang="sk-SK" sz="2200" dirty="0">
                <a:latin typeface="Comic Sans MS" panose="030F0702030302020204" pitchFamily="66" charset="0"/>
              </a:rPr>
              <a:t> to Košice </a:t>
            </a:r>
            <a:r>
              <a:rPr lang="sk-SK" sz="2200" dirty="0" err="1">
                <a:latin typeface="Comic Sans MS" panose="030F0702030302020204" pitchFamily="66" charset="0"/>
              </a:rPr>
              <a:t>that</a:t>
            </a:r>
            <a:r>
              <a:rPr lang="sk-SK" sz="2200" dirty="0">
                <a:latin typeface="Comic Sans MS" panose="030F0702030302020204" pitchFamily="66" charset="0"/>
              </a:rPr>
              <a:t> </a:t>
            </a:r>
            <a:r>
              <a:rPr lang="sk-SK" sz="2200" dirty="0" err="1">
                <a:latin typeface="Comic Sans MS" panose="030F0702030302020204" pitchFamily="66" charset="0"/>
              </a:rPr>
              <a:t>they</a:t>
            </a:r>
            <a:r>
              <a:rPr lang="sk-SK" sz="2200" dirty="0">
                <a:latin typeface="Comic Sans MS" panose="030F0702030302020204" pitchFamily="66" charset="0"/>
              </a:rPr>
              <a:t> </a:t>
            </a:r>
            <a:r>
              <a:rPr lang="sk-SK" sz="2200" dirty="0" err="1">
                <a:latin typeface="Comic Sans MS" panose="030F0702030302020204" pitchFamily="66" charset="0"/>
              </a:rPr>
              <a:t>have</a:t>
            </a:r>
            <a:r>
              <a:rPr lang="sk-SK" sz="2200" dirty="0">
                <a:latin typeface="Comic Sans MS" panose="030F0702030302020204" pitchFamily="66" charset="0"/>
              </a:rPr>
              <a:t> </a:t>
            </a:r>
            <a:r>
              <a:rPr lang="sk-SK" sz="2200" dirty="0" err="1">
                <a:latin typeface="Comic Sans MS" panose="030F0702030302020204" pitchFamily="66" charset="0"/>
              </a:rPr>
              <a:t>become</a:t>
            </a:r>
            <a:r>
              <a:rPr lang="sk-SK" sz="2200" dirty="0">
                <a:latin typeface="Comic Sans MS" panose="030F0702030302020204" pitchFamily="66" charset="0"/>
              </a:rPr>
              <a:t> </a:t>
            </a:r>
            <a:r>
              <a:rPr lang="sk-SK" sz="2200" dirty="0" err="1">
                <a:latin typeface="Comic Sans MS" panose="030F0702030302020204" pitchFamily="66" charset="0"/>
              </a:rPr>
              <a:t>parts</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city. </a:t>
            </a:r>
            <a:r>
              <a:rPr lang="sk-SK" sz="2200" dirty="0" err="1">
                <a:latin typeface="Comic Sans MS" panose="030F0702030302020204" pitchFamily="66" charset="0"/>
              </a:rPr>
              <a:t>There</a:t>
            </a:r>
            <a:r>
              <a:rPr lang="sk-SK" sz="2200" dirty="0">
                <a:latin typeface="Comic Sans MS" panose="030F0702030302020204" pitchFamily="66" charset="0"/>
              </a:rPr>
              <a:t> are no </a:t>
            </a:r>
            <a:r>
              <a:rPr lang="sk-SK" sz="2200" dirty="0" err="1">
                <a:latin typeface="Comic Sans MS" panose="030F0702030302020204" pitchFamily="66" charset="0"/>
              </a:rPr>
              <a:t>blocks</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flats</a:t>
            </a:r>
            <a:r>
              <a:rPr lang="sk-SK" sz="2200" dirty="0">
                <a:latin typeface="Comic Sans MS" panose="030F0702030302020204" pitchFamily="66" charset="0"/>
              </a:rPr>
              <a:t> in </a:t>
            </a:r>
            <a:r>
              <a:rPr lang="sk-SK" sz="2200" dirty="0" err="1">
                <a:latin typeface="Comic Sans MS" panose="030F0702030302020204" pitchFamily="66" charset="0"/>
              </a:rPr>
              <a:t>these</a:t>
            </a:r>
            <a:r>
              <a:rPr lang="sk-SK" sz="2200" dirty="0">
                <a:latin typeface="Comic Sans MS" panose="030F0702030302020204" pitchFamily="66" charset="0"/>
              </a:rPr>
              <a:t> </a:t>
            </a:r>
            <a:r>
              <a:rPr lang="sk-SK" sz="2200" dirty="0" err="1">
                <a:latin typeface="Comic Sans MS" panose="030F0702030302020204" pitchFamily="66" charset="0"/>
              </a:rPr>
              <a:t>villages</a:t>
            </a:r>
            <a:r>
              <a:rPr lang="sk-SK" sz="2200" dirty="0">
                <a:latin typeface="Comic Sans MS" panose="030F0702030302020204" pitchFamily="66" charset="0"/>
              </a:rPr>
              <a:t> and </a:t>
            </a:r>
            <a:r>
              <a:rPr lang="sk-SK" sz="2200" dirty="0" err="1">
                <a:latin typeface="Comic Sans MS" panose="030F0702030302020204" pitchFamily="66" charset="0"/>
              </a:rPr>
              <a:t>many</a:t>
            </a:r>
            <a:r>
              <a:rPr lang="sk-SK" sz="2200" dirty="0">
                <a:latin typeface="Comic Sans MS" panose="030F0702030302020204" pitchFamily="66" charset="0"/>
              </a:rPr>
              <a:t> </a:t>
            </a:r>
            <a:r>
              <a:rPr lang="sk-SK" sz="2200" dirty="0" err="1">
                <a:latin typeface="Comic Sans MS" panose="030F0702030302020204" pitchFamily="66" charset="0"/>
              </a:rPr>
              <a:t>young</a:t>
            </a:r>
            <a:r>
              <a:rPr lang="sk-SK" sz="2200" dirty="0">
                <a:latin typeface="Comic Sans MS" panose="030F0702030302020204" pitchFamily="66" charset="0"/>
              </a:rPr>
              <a:t> </a:t>
            </a:r>
            <a:r>
              <a:rPr lang="sk-SK" sz="2200" dirty="0" err="1">
                <a:latin typeface="Comic Sans MS" panose="030F0702030302020204" pitchFamily="66" charset="0"/>
              </a:rPr>
              <a:t>people</a:t>
            </a:r>
            <a:r>
              <a:rPr lang="sk-SK" sz="2200" dirty="0">
                <a:latin typeface="Comic Sans MS" panose="030F0702030302020204" pitchFamily="66" charset="0"/>
              </a:rPr>
              <a:t> </a:t>
            </a:r>
            <a:r>
              <a:rPr lang="sk-SK" sz="2200" dirty="0" err="1">
                <a:latin typeface="Comic Sans MS" panose="030F0702030302020204" pitchFamily="66" charset="0"/>
              </a:rPr>
              <a:t>build</a:t>
            </a:r>
            <a:r>
              <a:rPr lang="sk-SK" sz="2200" dirty="0">
                <a:latin typeface="Comic Sans MS" panose="030F0702030302020204" pitchFamily="66" charset="0"/>
              </a:rPr>
              <a:t> </a:t>
            </a:r>
            <a:r>
              <a:rPr lang="sk-SK" sz="2200" dirty="0" err="1">
                <a:latin typeface="Comic Sans MS" panose="030F0702030302020204" pitchFamily="66" charset="0"/>
              </a:rPr>
              <a:t>modern</a:t>
            </a:r>
            <a:r>
              <a:rPr lang="sk-SK" sz="2200" dirty="0">
                <a:latin typeface="Comic Sans MS" panose="030F0702030302020204" pitchFamily="66" charset="0"/>
              </a:rPr>
              <a:t> </a:t>
            </a:r>
            <a:r>
              <a:rPr lang="sk-SK" sz="2200" dirty="0" err="1">
                <a:latin typeface="Comic Sans MS" panose="030F0702030302020204" pitchFamily="66" charset="0"/>
              </a:rPr>
              <a:t>bungalow</a:t>
            </a:r>
            <a:r>
              <a:rPr lang="sk-SK" sz="2200" dirty="0">
                <a:latin typeface="Comic Sans MS" panose="030F0702030302020204" pitchFamily="66" charset="0"/>
              </a:rPr>
              <a:t> </a:t>
            </a:r>
            <a:r>
              <a:rPr lang="sk-SK" sz="2200" dirty="0" err="1">
                <a:latin typeface="Comic Sans MS" panose="030F0702030302020204" pitchFamily="66" charset="0"/>
              </a:rPr>
              <a:t>houses</a:t>
            </a:r>
            <a:r>
              <a:rPr lang="sk-SK" sz="2200" dirty="0">
                <a:latin typeface="Comic Sans MS" panose="030F0702030302020204" pitchFamily="66" charset="0"/>
              </a:rPr>
              <a:t> </a:t>
            </a:r>
            <a:r>
              <a:rPr lang="sk-SK" sz="2200" dirty="0" err="1">
                <a:latin typeface="Comic Sans MS" panose="030F0702030302020204" pitchFamily="66" charset="0"/>
              </a:rPr>
              <a:t>there</a:t>
            </a:r>
            <a:r>
              <a:rPr lang="sk-SK" sz="2200" dirty="0">
                <a:latin typeface="Comic Sans MS" panose="030F0702030302020204" pitchFamily="66" charset="0"/>
              </a:rPr>
              <a:t>.</a:t>
            </a:r>
          </a:p>
          <a:p>
            <a:pPr algn="just"/>
            <a:r>
              <a:rPr lang="sk-SK" sz="2200" dirty="0" err="1" smtClean="0">
                <a:latin typeface="Comic Sans MS" panose="030F0702030302020204" pitchFamily="66" charset="0"/>
              </a:rPr>
              <a:t>We</a:t>
            </a:r>
            <a:r>
              <a:rPr lang="sk-SK" sz="2200" dirty="0" smtClean="0">
                <a:latin typeface="Comic Sans MS" panose="030F0702030302020204" pitchFamily="66" charset="0"/>
              </a:rPr>
              <a:t> </a:t>
            </a:r>
            <a:r>
              <a:rPr lang="sk-SK" sz="2200" dirty="0" err="1">
                <a:latin typeface="Comic Sans MS" panose="030F0702030302020204" pitchFamily="66" charset="0"/>
              </a:rPr>
              <a:t>have</a:t>
            </a:r>
            <a:r>
              <a:rPr lang="sk-SK" sz="2200" dirty="0">
                <a:latin typeface="Comic Sans MS" panose="030F0702030302020204" pitchFamily="66" charset="0"/>
              </a:rPr>
              <a:t> a </a:t>
            </a:r>
            <a:r>
              <a:rPr lang="sk-SK" sz="2200" dirty="0" err="1">
                <a:latin typeface="Comic Sans MS" panose="030F0702030302020204" pitchFamily="66" charset="0"/>
              </a:rPr>
              <a:t>lot</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green</a:t>
            </a:r>
            <a:r>
              <a:rPr lang="sk-SK" sz="2200" dirty="0">
                <a:latin typeface="Comic Sans MS" panose="030F0702030302020204" pitchFamily="66" charset="0"/>
              </a:rPr>
              <a:t> </a:t>
            </a:r>
            <a:r>
              <a:rPr lang="sk-SK" sz="2200" dirty="0" err="1">
                <a:latin typeface="Comic Sans MS" panose="030F0702030302020204" pitchFamily="66" charset="0"/>
              </a:rPr>
              <a:t>areas</a:t>
            </a:r>
            <a:r>
              <a:rPr lang="sk-SK" sz="2200" dirty="0">
                <a:latin typeface="Comic Sans MS" panose="030F0702030302020204" pitchFamily="66" charset="0"/>
              </a:rPr>
              <a:t> </a:t>
            </a:r>
            <a:r>
              <a:rPr lang="sk-SK" sz="2200" dirty="0" err="1">
                <a:latin typeface="Comic Sans MS" panose="030F0702030302020204" pitchFamily="66" charset="0"/>
              </a:rPr>
              <a:t>inside</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city </a:t>
            </a:r>
            <a:r>
              <a:rPr lang="sk-SK" sz="2200" dirty="0" err="1">
                <a:latin typeface="Comic Sans MS" panose="030F0702030302020204" pitchFamily="66" charset="0"/>
              </a:rPr>
              <a:t>for</a:t>
            </a:r>
            <a:r>
              <a:rPr lang="sk-SK" sz="2200" dirty="0">
                <a:latin typeface="Comic Sans MS" panose="030F0702030302020204" pitchFamily="66" charset="0"/>
              </a:rPr>
              <a:t> </a:t>
            </a:r>
            <a:r>
              <a:rPr lang="sk-SK" sz="2200" dirty="0" err="1">
                <a:latin typeface="Comic Sans MS" panose="030F0702030302020204" pitchFamily="66" charset="0"/>
              </a:rPr>
              <a:t>example</a:t>
            </a:r>
            <a:r>
              <a:rPr lang="sk-SK" sz="2200" dirty="0">
                <a:latin typeface="Comic Sans MS" panose="030F0702030302020204" pitchFamily="66" charset="0"/>
              </a:rPr>
              <a:t>: </a:t>
            </a:r>
            <a:r>
              <a:rPr lang="sk-SK" sz="2200" dirty="0" err="1">
                <a:latin typeface="Comic Sans MS" panose="030F0702030302020204" pitchFamily="66" charset="0"/>
              </a:rPr>
              <a:t>Anicka</a:t>
            </a:r>
            <a:r>
              <a:rPr lang="sk-SK" sz="2200" dirty="0">
                <a:latin typeface="Comic Sans MS" panose="030F0702030302020204" pitchFamily="66" charset="0"/>
              </a:rPr>
              <a:t> park, Mestsky park, </a:t>
            </a:r>
            <a:r>
              <a:rPr lang="sk-SK" sz="2200" dirty="0" err="1">
                <a:latin typeface="Comic Sans MS" panose="030F0702030302020204" pitchFamily="66" charset="0"/>
              </a:rPr>
              <a:t>but</a:t>
            </a:r>
            <a:r>
              <a:rPr lang="sk-SK" sz="2200" dirty="0">
                <a:latin typeface="Comic Sans MS" panose="030F0702030302020204" pitchFamily="66" charset="0"/>
              </a:rPr>
              <a:t> most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them</a:t>
            </a:r>
            <a:r>
              <a:rPr lang="sk-SK" sz="2200" dirty="0">
                <a:latin typeface="Comic Sans MS" panose="030F0702030302020204" pitchFamily="66" charset="0"/>
              </a:rPr>
              <a:t> are on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outskirts</a:t>
            </a:r>
            <a:r>
              <a:rPr lang="sk-SK" sz="2200" dirty="0">
                <a:latin typeface="Comic Sans MS" panose="030F0702030302020204" pitchFamily="66" charset="0"/>
              </a:rPr>
              <a:t> </a:t>
            </a:r>
            <a:r>
              <a:rPr lang="sk-SK" sz="2200" dirty="0" err="1">
                <a:latin typeface="Comic Sans MS" panose="030F0702030302020204" pitchFamily="66" charset="0"/>
              </a:rPr>
              <a:t>for</a:t>
            </a:r>
            <a:r>
              <a:rPr lang="sk-SK" sz="2200" dirty="0">
                <a:latin typeface="Comic Sans MS" panose="030F0702030302020204" pitchFamily="66" charset="0"/>
              </a:rPr>
              <a:t> </a:t>
            </a:r>
            <a:r>
              <a:rPr lang="sk-SK" sz="2200" dirty="0" err="1">
                <a:latin typeface="Comic Sans MS" panose="030F0702030302020204" pitchFamily="66" charset="0"/>
              </a:rPr>
              <a:t>example</a:t>
            </a:r>
            <a:r>
              <a:rPr lang="sk-SK" sz="2200" dirty="0">
                <a:latin typeface="Comic Sans MS" panose="030F0702030302020204" pitchFamily="66" charset="0"/>
              </a:rPr>
              <a:t> Bankov, </a:t>
            </a:r>
            <a:r>
              <a:rPr lang="sk-SK" sz="2200" dirty="0" err="1">
                <a:latin typeface="Comic Sans MS" panose="030F0702030302020204" pitchFamily="66" charset="0"/>
              </a:rPr>
              <a:t>Jahodna</a:t>
            </a:r>
            <a:r>
              <a:rPr lang="sk-SK" sz="2200" dirty="0">
                <a:latin typeface="Comic Sans MS" panose="030F0702030302020204" pitchFamily="66" charset="0"/>
              </a:rPr>
              <a:t>, </a:t>
            </a:r>
            <a:r>
              <a:rPr lang="sk-SK" sz="2200" dirty="0" err="1">
                <a:latin typeface="Comic Sans MS" panose="030F0702030302020204" pitchFamily="66" charset="0"/>
              </a:rPr>
              <a:t>Cermel</a:t>
            </a:r>
            <a:r>
              <a:rPr lang="sk-SK" sz="2200" dirty="0">
                <a:latin typeface="Comic Sans MS" panose="030F0702030302020204" pitchFamily="66" charset="0"/>
              </a:rPr>
              <a:t>, and </a:t>
            </a:r>
            <a:r>
              <a:rPr lang="sk-SK" sz="2200" dirty="0" err="1">
                <a:latin typeface="Comic Sans MS" panose="030F0702030302020204" pitchFamily="66" charset="0"/>
              </a:rPr>
              <a:t>Kavecany</a:t>
            </a:r>
            <a:r>
              <a:rPr lang="sk-SK" sz="2200" dirty="0">
                <a:latin typeface="Comic Sans MS" panose="030F0702030302020204" pitchFamily="66" charset="0"/>
              </a:rPr>
              <a:t>. </a:t>
            </a:r>
            <a:r>
              <a:rPr lang="sk-SK" sz="2200" dirty="0" err="1">
                <a:latin typeface="Comic Sans MS" panose="030F0702030302020204" pitchFamily="66" charset="0"/>
              </a:rPr>
              <a:t>People</a:t>
            </a:r>
            <a:r>
              <a:rPr lang="sk-SK" sz="2200" dirty="0">
                <a:latin typeface="Comic Sans MS" panose="030F0702030302020204" pitchFamily="66" charset="0"/>
              </a:rPr>
              <a:t> </a:t>
            </a:r>
            <a:r>
              <a:rPr lang="sk-SK" sz="2200" dirty="0" err="1">
                <a:latin typeface="Comic Sans MS" panose="030F0702030302020204" pitchFamily="66" charset="0"/>
              </a:rPr>
              <a:t>use</a:t>
            </a:r>
            <a:r>
              <a:rPr lang="sk-SK" sz="2200" dirty="0">
                <a:latin typeface="Comic Sans MS" panose="030F0702030302020204" pitchFamily="66" charset="0"/>
              </a:rPr>
              <a:t> </a:t>
            </a:r>
            <a:r>
              <a:rPr lang="sk-SK" sz="2200" dirty="0" err="1">
                <a:latin typeface="Comic Sans MS" panose="030F0702030302020204" pitchFamily="66" charset="0"/>
              </a:rPr>
              <a:t>those</a:t>
            </a:r>
            <a:r>
              <a:rPr lang="sk-SK" sz="2200" dirty="0">
                <a:latin typeface="Comic Sans MS" panose="030F0702030302020204" pitchFamily="66" charset="0"/>
              </a:rPr>
              <a:t> </a:t>
            </a:r>
            <a:r>
              <a:rPr lang="sk-SK" sz="2200" dirty="0" err="1">
                <a:latin typeface="Comic Sans MS" panose="030F0702030302020204" pitchFamily="66" charset="0"/>
              </a:rPr>
              <a:t>green</a:t>
            </a:r>
            <a:r>
              <a:rPr lang="sk-SK" sz="2200" dirty="0">
                <a:latin typeface="Comic Sans MS" panose="030F0702030302020204" pitchFamily="66" charset="0"/>
              </a:rPr>
              <a:t> </a:t>
            </a:r>
            <a:r>
              <a:rPr lang="sk-SK" sz="2200" dirty="0" err="1">
                <a:latin typeface="Comic Sans MS" panose="030F0702030302020204" pitchFamily="66" charset="0"/>
              </a:rPr>
              <a:t>areas</a:t>
            </a:r>
            <a:r>
              <a:rPr lang="sk-SK" sz="2200" dirty="0">
                <a:latin typeface="Comic Sans MS" panose="030F0702030302020204" pitchFamily="66" charset="0"/>
              </a:rPr>
              <a:t> </a:t>
            </a:r>
            <a:r>
              <a:rPr lang="sk-SK" sz="2200" dirty="0" err="1">
                <a:latin typeface="Comic Sans MS" panose="030F0702030302020204" pitchFamily="66" charset="0"/>
              </a:rPr>
              <a:t>for</a:t>
            </a:r>
            <a:r>
              <a:rPr lang="sk-SK" sz="2200" dirty="0">
                <a:latin typeface="Comic Sans MS" panose="030F0702030302020204" pitchFamily="66" charset="0"/>
              </a:rPr>
              <a:t> </a:t>
            </a:r>
            <a:r>
              <a:rPr lang="sk-SK" sz="2200" dirty="0" err="1">
                <a:latin typeface="Comic Sans MS" panose="030F0702030302020204" pitchFamily="66" charset="0"/>
              </a:rPr>
              <a:t>sport</a:t>
            </a:r>
            <a:r>
              <a:rPr lang="sk-SK" sz="2200" dirty="0">
                <a:latin typeface="Comic Sans MS" panose="030F0702030302020204" pitchFamily="66" charset="0"/>
              </a:rPr>
              <a:t> </a:t>
            </a:r>
            <a:r>
              <a:rPr lang="sk-SK" sz="2200" dirty="0" err="1">
                <a:latin typeface="Comic Sans MS" panose="030F0702030302020204" pitchFamily="66" charset="0"/>
              </a:rPr>
              <a:t>activities</a:t>
            </a:r>
            <a:r>
              <a:rPr lang="sk-SK" sz="2200" dirty="0">
                <a:latin typeface="Comic Sans MS" panose="030F0702030302020204" pitchFamily="66" charset="0"/>
              </a:rPr>
              <a:t> </a:t>
            </a:r>
            <a:r>
              <a:rPr lang="sk-SK" sz="2200" dirty="0" err="1">
                <a:latin typeface="Comic Sans MS" panose="030F0702030302020204" pitchFamily="66" charset="0"/>
              </a:rPr>
              <a:t>for</a:t>
            </a:r>
            <a:r>
              <a:rPr lang="sk-SK" sz="2200" dirty="0">
                <a:latin typeface="Comic Sans MS" panose="030F0702030302020204" pitchFamily="66" charset="0"/>
              </a:rPr>
              <a:t> </a:t>
            </a:r>
            <a:r>
              <a:rPr lang="sk-SK" sz="2200" dirty="0" err="1">
                <a:latin typeface="Comic Sans MS" panose="030F0702030302020204" pitchFamily="66" charset="0"/>
              </a:rPr>
              <a:t>example</a:t>
            </a:r>
            <a:r>
              <a:rPr lang="sk-SK" sz="2200" dirty="0">
                <a:latin typeface="Comic Sans MS" panose="030F0702030302020204" pitchFamily="66" charset="0"/>
              </a:rPr>
              <a:t>: </a:t>
            </a:r>
            <a:r>
              <a:rPr lang="sk-SK" sz="2200" dirty="0" err="1">
                <a:latin typeface="Comic Sans MS" panose="030F0702030302020204" pitchFamily="66" charset="0"/>
              </a:rPr>
              <a:t>cycling</a:t>
            </a:r>
            <a:r>
              <a:rPr lang="sk-SK" sz="2200" dirty="0">
                <a:latin typeface="Comic Sans MS" panose="030F0702030302020204" pitchFamily="66" charset="0"/>
              </a:rPr>
              <a:t>, </a:t>
            </a:r>
            <a:r>
              <a:rPr lang="sk-SK" sz="2200" dirty="0" err="1">
                <a:latin typeface="Comic Sans MS" panose="030F0702030302020204" pitchFamily="66" charset="0"/>
              </a:rPr>
              <a:t>jogging</a:t>
            </a:r>
            <a:r>
              <a:rPr lang="sk-SK" sz="2200" dirty="0">
                <a:latin typeface="Comic Sans MS" panose="030F0702030302020204" pitchFamily="66" charset="0"/>
              </a:rPr>
              <a:t> and </a:t>
            </a:r>
            <a:r>
              <a:rPr lang="sk-SK" sz="2200" dirty="0" err="1">
                <a:latin typeface="Comic Sans MS" panose="030F0702030302020204" pitchFamily="66" charset="0"/>
              </a:rPr>
              <a:t>walking</a:t>
            </a:r>
            <a:r>
              <a:rPr lang="sk-SK" sz="2200" dirty="0">
                <a:latin typeface="Comic Sans MS" panose="030F0702030302020204" pitchFamily="66" charset="0"/>
              </a:rPr>
              <a:t>. </a:t>
            </a:r>
          </a:p>
        </p:txBody>
      </p:sp>
      <p:pic>
        <p:nvPicPr>
          <p:cNvPr id="3074" name="Picture 2" descr="http://i.sme.sk/cdata/9/82/8212269/xfurca-zhora-2_r8593_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392" y="549039"/>
            <a:ext cx="3856633" cy="2573713"/>
          </a:xfrm>
          <a:prstGeom prst="rect">
            <a:avLst/>
          </a:prstGeom>
          <a:noFill/>
          <a:extLst>
            <a:ext uri="{909E8E84-426E-40DD-AFC4-6F175D3DCCD1}">
              <a14:hiddenFill xmlns:a14="http://schemas.microsoft.com/office/drawing/2010/main">
                <a:solidFill>
                  <a:srgbClr val="FFFFFF"/>
                </a:solidFill>
              </a14:hiddenFill>
            </a:ext>
          </a:extLst>
        </p:spPr>
      </p:pic>
      <p:pic>
        <p:nvPicPr>
          <p:cNvPr id="5" name="officeArt object"/>
          <p:cNvPicPr/>
          <p:nvPr/>
        </p:nvPicPr>
        <p:blipFill>
          <a:blip r:embed="rId4">
            <a:extLst/>
          </a:blip>
          <a:stretch>
            <a:fillRect/>
          </a:stretch>
        </p:blipFill>
        <p:spPr>
          <a:xfrm rot="643980">
            <a:off x="9587727" y="2887249"/>
            <a:ext cx="3197590" cy="2215236"/>
          </a:xfrm>
          <a:prstGeom prst="rect">
            <a:avLst/>
          </a:prstGeom>
          <a:ln w="12700" cap="flat">
            <a:noFill/>
            <a:miter lim="400000"/>
          </a:ln>
          <a:effectLst/>
        </p:spPr>
      </p:pic>
      <p:pic>
        <p:nvPicPr>
          <p:cNvPr id="3076" name="Picture 4" descr="https://upload.wikimedia.org/wikipedia/commons/c/cc/S%C3%ADdlisko_Solovjevova%2C_Ko%C5%A1i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54728" y="7300921"/>
            <a:ext cx="2866792" cy="1911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92265"/>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fficeArt object"/>
          <p:cNvPicPr/>
          <p:nvPr/>
        </p:nvPicPr>
        <p:blipFill rotWithShape="1">
          <a:blip r:embed="rId2">
            <a:extLst/>
          </a:blip>
          <a:srcRect l="-167" r="-167"/>
          <a:stretch/>
        </p:blipFill>
        <p:spPr>
          <a:xfrm rot="556665">
            <a:off x="6451898" y="638064"/>
            <a:ext cx="6122749" cy="3552390"/>
          </a:xfrm>
          <a:prstGeom prst="rect">
            <a:avLst/>
          </a:prstGeom>
          <a:ln w="12700" cap="flat">
            <a:noFill/>
            <a:miter lim="400000"/>
          </a:ln>
          <a:effectLst/>
        </p:spPr>
      </p:pic>
      <p:sp>
        <p:nvSpPr>
          <p:cNvPr id="4" name="Obdĺžnik 3"/>
          <p:cNvSpPr/>
          <p:nvPr/>
        </p:nvSpPr>
        <p:spPr>
          <a:xfrm>
            <a:off x="309712" y="898937"/>
            <a:ext cx="7914347" cy="1169551"/>
          </a:xfrm>
          <a:prstGeom prst="rect">
            <a:avLst/>
          </a:prstGeom>
        </p:spPr>
        <p:txBody>
          <a:bodyPr wrap="none">
            <a:spAutoFit/>
          </a:bodyPr>
          <a:lstStyle/>
          <a:p>
            <a:r>
              <a:rPr lang="it-IT" sz="7000" b="1" dirty="0">
                <a:solidFill>
                  <a:srgbClr val="F8F8F8"/>
                </a:solidFill>
                <a:latin typeface="Comic Sans MS" panose="030F0702030302020204" pitchFamily="66" charset="0"/>
              </a:rPr>
              <a:t>Historical centre </a:t>
            </a:r>
            <a:endParaRPr lang="sk-SK" sz="7000" dirty="0">
              <a:solidFill>
                <a:srgbClr val="F8F8F8"/>
              </a:solidFill>
              <a:latin typeface="Comic Sans MS" panose="030F0702030302020204" pitchFamily="66" charset="0"/>
            </a:endParaRPr>
          </a:p>
        </p:txBody>
      </p:sp>
      <p:sp>
        <p:nvSpPr>
          <p:cNvPr id="5" name="Obdĺžnik 4"/>
          <p:cNvSpPr/>
          <p:nvPr/>
        </p:nvSpPr>
        <p:spPr>
          <a:xfrm>
            <a:off x="586904" y="4012704"/>
            <a:ext cx="7715696" cy="5170646"/>
          </a:xfrm>
          <a:prstGeom prst="rect">
            <a:avLst/>
          </a:prstGeom>
        </p:spPr>
        <p:txBody>
          <a:bodyPr wrap="square">
            <a:spAutoFit/>
          </a:bodyPr>
          <a:lstStyle/>
          <a:p>
            <a:pPr algn="just"/>
            <a:r>
              <a:rPr lang="en-US" sz="2200" dirty="0">
                <a:latin typeface="Comic Sans MS" panose="030F0702030302020204" pitchFamily="66" charset="0"/>
              </a:rPr>
              <a:t>The historical part of Kosice is the biggest monumental reservation in our country.</a:t>
            </a:r>
            <a:endParaRPr lang="sk-SK" sz="2200" dirty="0">
              <a:latin typeface="Comic Sans MS" panose="030F0702030302020204" pitchFamily="66" charset="0"/>
            </a:endParaRPr>
          </a:p>
          <a:p>
            <a:pPr algn="just"/>
            <a:r>
              <a:rPr lang="en-US" sz="2200" dirty="0">
                <a:latin typeface="Comic Sans MS" panose="030F0702030302020204" pitchFamily="66" charset="0"/>
              </a:rPr>
              <a:t>The main street is only 1 200 </a:t>
            </a:r>
            <a:r>
              <a:rPr lang="en-US" sz="2200" dirty="0" err="1">
                <a:latin typeface="Comic Sans MS" panose="030F0702030302020204" pitchFamily="66" charset="0"/>
              </a:rPr>
              <a:t>metres</a:t>
            </a:r>
            <a:r>
              <a:rPr lang="en-US" sz="2200" dirty="0">
                <a:latin typeface="Comic Sans MS" panose="030F0702030302020204" pitchFamily="66" charset="0"/>
              </a:rPr>
              <a:t> long but it contains more than fifteen historical buildings which have been very important for this city since the 18th century. </a:t>
            </a:r>
            <a:endParaRPr lang="sk-SK" sz="2200" dirty="0">
              <a:latin typeface="Comic Sans MS" panose="030F0702030302020204" pitchFamily="66" charset="0"/>
            </a:endParaRPr>
          </a:p>
          <a:p>
            <a:pPr algn="just"/>
            <a:r>
              <a:rPr lang="en-US" sz="2200" dirty="0">
                <a:latin typeface="Comic Sans MS" panose="030F0702030302020204" pitchFamily="66" charset="0"/>
              </a:rPr>
              <a:t>In the past the historical </a:t>
            </a:r>
            <a:r>
              <a:rPr lang="en-US" sz="2200" dirty="0" err="1">
                <a:latin typeface="Comic Sans MS" panose="030F0702030302020204" pitchFamily="66" charset="0"/>
              </a:rPr>
              <a:t>centre</a:t>
            </a:r>
            <a:r>
              <a:rPr lang="en-US" sz="2200" dirty="0">
                <a:latin typeface="Comic Sans MS" panose="030F0702030302020204" pitchFamily="66" charset="0"/>
              </a:rPr>
              <a:t> was a street full of trams and cars. Nowadays the Main street is a pedestrian area with two cycling lanes. </a:t>
            </a:r>
            <a:endParaRPr lang="sk-SK" sz="2200" dirty="0">
              <a:latin typeface="Comic Sans MS" panose="030F0702030302020204" pitchFamily="66" charset="0"/>
            </a:endParaRPr>
          </a:p>
          <a:p>
            <a:pPr algn="just"/>
            <a:r>
              <a:rPr lang="en-US" sz="2200" dirty="0">
                <a:latin typeface="Comic Sans MS" panose="030F0702030302020204" pitchFamily="66" charset="0"/>
              </a:rPr>
              <a:t>The view of this street changed radically when President Rudolf Schuster rebuilt this street. There is a little water stream running in the middle of the street. The whole street is built from small stone cubes. It looks historical but it is not practical for faster walking. </a:t>
            </a:r>
            <a:endParaRPr lang="sk-SK" sz="2200" dirty="0">
              <a:latin typeface="Comic Sans MS" panose="030F0702030302020204" pitchFamily="66" charset="0"/>
            </a:endParaRPr>
          </a:p>
          <a:p>
            <a:pPr algn="just"/>
            <a:r>
              <a:rPr lang="en-US" sz="2200" dirty="0">
                <a:latin typeface="Comic Sans MS" panose="030F0702030302020204" pitchFamily="66" charset="0"/>
              </a:rPr>
              <a:t>The most important and the biggest building will be introduced separately.</a:t>
            </a:r>
            <a:endParaRPr lang="sk-SK" sz="2200" dirty="0">
              <a:latin typeface="Comic Sans MS" panose="030F0702030302020204" pitchFamily="66" charset="0"/>
            </a:endParaRPr>
          </a:p>
        </p:txBody>
      </p:sp>
      <p:pic>
        <p:nvPicPr>
          <p:cNvPr id="5122" name="Picture 2" descr="http://www.kosice.sk/img/history_remembrances_img2_hlavn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8448" y="5540449"/>
            <a:ext cx="3838608" cy="272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74726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525736" y="700336"/>
            <a:ext cx="3756157" cy="1169551"/>
          </a:xfrm>
          <a:prstGeom prst="rect">
            <a:avLst/>
          </a:prstGeom>
        </p:spPr>
        <p:txBody>
          <a:bodyPr wrap="none">
            <a:spAutoFit/>
          </a:bodyPr>
          <a:lstStyle/>
          <a:p>
            <a:r>
              <a:rPr lang="en-US" sz="7000" b="1" dirty="0">
                <a:solidFill>
                  <a:srgbClr val="F8F8F8"/>
                </a:solidFill>
                <a:latin typeface="Comic Sans MS" panose="030F0702030302020204" pitchFamily="66" charset="0"/>
              </a:rPr>
              <a:t>Traffic </a:t>
            </a:r>
            <a:endParaRPr lang="sk-SK" sz="7000" dirty="0">
              <a:solidFill>
                <a:srgbClr val="F8F8F8"/>
              </a:solidFill>
              <a:latin typeface="Comic Sans MS" panose="030F0702030302020204" pitchFamily="66" charset="0"/>
            </a:endParaRPr>
          </a:p>
        </p:txBody>
      </p:sp>
      <p:sp>
        <p:nvSpPr>
          <p:cNvPr id="5" name="Obdĺžnik 4"/>
          <p:cNvSpPr/>
          <p:nvPr/>
        </p:nvSpPr>
        <p:spPr>
          <a:xfrm>
            <a:off x="648072" y="2879735"/>
            <a:ext cx="11614968" cy="3293209"/>
          </a:xfrm>
          <a:prstGeom prst="rect">
            <a:avLst/>
          </a:prstGeom>
        </p:spPr>
        <p:txBody>
          <a:bodyPr wrap="square">
            <a:spAutoFit/>
          </a:bodyPr>
          <a:lstStyle/>
          <a:p>
            <a:pPr algn="just"/>
            <a:r>
              <a:rPr lang="en-US" sz="2200" dirty="0">
                <a:latin typeface="Comic Sans MS" panose="030F0702030302020204" pitchFamily="66" charset="0"/>
              </a:rPr>
              <a:t>The second biggest city in Slovakia has almost every type of traffic, we do not have a big river or sea, so there are no boats in our city. We have an international airport which is full of opportunities. You can fly to the UK, the Czech Republic, Poland, Netherland etc. This airport is mostly used in summer when people fly to the sea. </a:t>
            </a:r>
            <a:endParaRPr lang="sk-SK" sz="2200" dirty="0">
              <a:latin typeface="Comic Sans MS" panose="030F0702030302020204" pitchFamily="66" charset="0"/>
            </a:endParaRPr>
          </a:p>
          <a:p>
            <a:pPr algn="just"/>
            <a:r>
              <a:rPr lang="en-US" sz="2200" dirty="0">
                <a:latin typeface="Comic Sans MS" panose="030F0702030302020204" pitchFamily="66" charset="0"/>
              </a:rPr>
              <a:t>Buses and trams are very practical and environmentally friendly ways to travel in the city. </a:t>
            </a:r>
            <a:endParaRPr lang="sk-SK" sz="2200" dirty="0">
              <a:latin typeface="Comic Sans MS" panose="030F0702030302020204" pitchFamily="66" charset="0"/>
            </a:endParaRPr>
          </a:p>
          <a:p>
            <a:pPr algn="just"/>
            <a:r>
              <a:rPr lang="en-US" sz="2200" dirty="0">
                <a:latin typeface="Comic Sans MS" panose="030F0702030302020204" pitchFamily="66" charset="0"/>
              </a:rPr>
              <a:t>The most used types of transport are cars, but bicycles have become very popular in the recent years. We also have railways, which are used mostly by students because they have it for free</a:t>
            </a:r>
            <a:r>
              <a:rPr lang="en-US" dirty="0"/>
              <a:t>. </a:t>
            </a:r>
            <a:endParaRPr lang="sk-SK" dirty="0"/>
          </a:p>
        </p:txBody>
      </p:sp>
      <p:pic>
        <p:nvPicPr>
          <p:cNvPr id="6" name="officeArt object"/>
          <p:cNvPicPr/>
          <p:nvPr/>
        </p:nvPicPr>
        <p:blipFill>
          <a:blip r:embed="rId2">
            <a:extLst/>
          </a:blip>
          <a:stretch>
            <a:fillRect/>
          </a:stretch>
        </p:blipFill>
        <p:spPr>
          <a:xfrm>
            <a:off x="885776" y="6402392"/>
            <a:ext cx="4841240" cy="2722880"/>
          </a:xfrm>
          <a:prstGeom prst="rect">
            <a:avLst/>
          </a:prstGeom>
          <a:ln w="12700" cap="flat">
            <a:noFill/>
            <a:miter lim="400000"/>
          </a:ln>
          <a:effectLst/>
        </p:spPr>
      </p:pic>
      <p:pic>
        <p:nvPicPr>
          <p:cNvPr id="7" name="officeArt object"/>
          <p:cNvPicPr/>
          <p:nvPr/>
        </p:nvPicPr>
        <p:blipFill>
          <a:blip r:embed="rId3">
            <a:extLst/>
          </a:blip>
          <a:stretch>
            <a:fillRect/>
          </a:stretch>
        </p:blipFill>
        <p:spPr>
          <a:xfrm>
            <a:off x="8694787" y="457129"/>
            <a:ext cx="4000301" cy="2187423"/>
          </a:xfrm>
          <a:prstGeom prst="rect">
            <a:avLst/>
          </a:prstGeom>
          <a:ln w="12700" cap="flat">
            <a:noFill/>
            <a:miter lim="400000"/>
          </a:ln>
          <a:effectLst/>
        </p:spPr>
      </p:pic>
      <p:pic>
        <p:nvPicPr>
          <p:cNvPr id="7170" name="Picture 2" descr="Košická mestská hromadná doprava má nové autobus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6074" y="6374556"/>
            <a:ext cx="4644918" cy="260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076097"/>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7700" y="1160512"/>
            <a:ext cx="11709400" cy="1124000"/>
          </a:xfrm>
        </p:spPr>
        <p:txBody>
          <a:bodyPr>
            <a:noAutofit/>
          </a:bodyPr>
          <a:lstStyle/>
          <a:p>
            <a:r>
              <a:rPr lang="sk-SK" b="1" dirty="0" err="1">
                <a:latin typeface="Comic Sans MS" panose="030F0702030302020204" pitchFamily="66" charset="0"/>
              </a:rPr>
              <a:t>Brief</a:t>
            </a:r>
            <a:r>
              <a:rPr lang="sk-SK" b="1" dirty="0">
                <a:latin typeface="Comic Sans MS" panose="030F0702030302020204" pitchFamily="66" charset="0"/>
              </a:rPr>
              <a:t> </a:t>
            </a:r>
            <a:r>
              <a:rPr lang="sk-SK" b="1" dirty="0" err="1">
                <a:latin typeface="Comic Sans MS" panose="030F0702030302020204" pitchFamily="66" charset="0"/>
              </a:rPr>
              <a:t>history</a:t>
            </a:r>
            <a:r>
              <a:rPr lang="sk-SK" b="1" dirty="0">
                <a:latin typeface="Comic Sans MS" panose="030F0702030302020204" pitchFamily="66" charset="0"/>
              </a:rPr>
              <a:t> </a:t>
            </a:r>
            <a:r>
              <a:rPr lang="sk-SK" b="1" dirty="0" err="1">
                <a:latin typeface="Comic Sans MS" panose="030F0702030302020204" pitchFamily="66" charset="0"/>
              </a:rPr>
              <a:t>of</a:t>
            </a:r>
            <a:r>
              <a:rPr lang="sk-SK" b="1" dirty="0">
                <a:latin typeface="Comic Sans MS" panose="030F0702030302020204" pitchFamily="66" charset="0"/>
              </a:rPr>
              <a:t> Košice</a:t>
            </a:r>
            <a:br>
              <a:rPr lang="sk-SK" b="1" dirty="0">
                <a:latin typeface="Comic Sans MS" panose="030F0702030302020204" pitchFamily="66" charset="0"/>
              </a:rPr>
            </a:br>
            <a:endParaRPr lang="sk-SK" b="1" dirty="0">
              <a:latin typeface="Comic Sans MS" panose="030F0702030302020204" pitchFamily="66" charset="0"/>
            </a:endParaRPr>
          </a:p>
        </p:txBody>
      </p:sp>
      <p:sp>
        <p:nvSpPr>
          <p:cNvPr id="4" name="Obdĺžnik 3"/>
          <p:cNvSpPr/>
          <p:nvPr/>
        </p:nvSpPr>
        <p:spPr>
          <a:xfrm>
            <a:off x="597744" y="3004592"/>
            <a:ext cx="7632848" cy="5847755"/>
          </a:xfrm>
          <a:prstGeom prst="rect">
            <a:avLst/>
          </a:prstGeom>
        </p:spPr>
        <p:txBody>
          <a:bodyPr wrap="square">
            <a:spAutoFit/>
          </a:bodyPr>
          <a:lstStyle/>
          <a:p>
            <a:pPr algn="just"/>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first</a:t>
            </a:r>
            <a:r>
              <a:rPr lang="sk-SK" sz="2200" dirty="0">
                <a:latin typeface="Comic Sans MS" panose="030F0702030302020204" pitchFamily="66" charset="0"/>
              </a:rPr>
              <a:t> </a:t>
            </a:r>
            <a:r>
              <a:rPr lang="sk-SK" sz="2200" dirty="0" err="1">
                <a:latin typeface="Comic Sans MS" panose="030F0702030302020204" pitchFamily="66" charset="0"/>
              </a:rPr>
              <a:t>written</a:t>
            </a:r>
            <a:r>
              <a:rPr lang="sk-SK" sz="2200" dirty="0">
                <a:latin typeface="Comic Sans MS" panose="030F0702030302020204" pitchFamily="66" charset="0"/>
              </a:rPr>
              <a:t> </a:t>
            </a:r>
            <a:r>
              <a:rPr lang="sk-SK" sz="2200" dirty="0" err="1">
                <a:latin typeface="Comic Sans MS" panose="030F0702030302020204" pitchFamily="66" charset="0"/>
              </a:rPr>
              <a:t>mention</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Košice </a:t>
            </a:r>
            <a:r>
              <a:rPr lang="sk-SK" sz="2200" dirty="0" err="1">
                <a:latin typeface="Comic Sans MS" panose="030F0702030302020204" pitchFamily="66" charset="0"/>
              </a:rPr>
              <a:t>is</a:t>
            </a:r>
            <a:r>
              <a:rPr lang="sk-SK" sz="2200" dirty="0">
                <a:latin typeface="Comic Sans MS" panose="030F0702030302020204" pitchFamily="66" charset="0"/>
              </a:rPr>
              <a:t> in a </a:t>
            </a:r>
            <a:r>
              <a:rPr lang="sk-SK" sz="2200" dirty="0" err="1">
                <a:latin typeface="Comic Sans MS" panose="030F0702030302020204" pitchFamily="66" charset="0"/>
              </a:rPr>
              <a:t>document</a:t>
            </a:r>
            <a:r>
              <a:rPr lang="sk-SK" sz="2200" dirty="0">
                <a:latin typeface="Comic Sans MS" panose="030F0702030302020204" pitchFamily="66" charset="0"/>
              </a:rPr>
              <a:t> </a:t>
            </a:r>
            <a:r>
              <a:rPr lang="sk-SK" sz="2200" dirty="0" err="1">
                <a:latin typeface="Comic Sans MS" panose="030F0702030302020204" pitchFamily="66" charset="0"/>
              </a:rPr>
              <a:t>dated</a:t>
            </a:r>
            <a:r>
              <a:rPr lang="sk-SK" sz="2200" dirty="0">
                <a:latin typeface="Comic Sans MS" panose="030F0702030302020204" pitchFamily="66" charset="0"/>
              </a:rPr>
              <a:t> 1230, a </a:t>
            </a:r>
            <a:r>
              <a:rPr lang="sk-SK" sz="2200" dirty="0" err="1">
                <a:latin typeface="Comic Sans MS" panose="030F0702030302020204" pitchFamily="66" charset="0"/>
              </a:rPr>
              <a:t>contract</a:t>
            </a:r>
            <a:r>
              <a:rPr lang="sk-SK" sz="2200" dirty="0">
                <a:latin typeface="Comic Sans MS" panose="030F0702030302020204" pitchFamily="66" charset="0"/>
              </a:rPr>
              <a:t> </a:t>
            </a:r>
            <a:r>
              <a:rPr lang="sk-SK" sz="2200" dirty="0" err="1">
                <a:latin typeface="Comic Sans MS" panose="030F0702030302020204" pitchFamily="66" charset="0"/>
              </a:rPr>
              <a:t>for</a:t>
            </a:r>
            <a:r>
              <a:rPr lang="sk-SK" sz="2200" dirty="0">
                <a:latin typeface="Comic Sans MS" panose="030F0702030302020204" pitchFamily="66" charset="0"/>
              </a:rPr>
              <a:t> </a:t>
            </a:r>
            <a:r>
              <a:rPr lang="sk-SK" sz="2200" dirty="0" err="1">
                <a:latin typeface="Comic Sans MS" panose="030F0702030302020204" pitchFamily="66" charset="0"/>
              </a:rPr>
              <a:t>sale</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land.In</a:t>
            </a:r>
            <a:r>
              <a:rPr lang="sk-SK" sz="2200" dirty="0">
                <a:latin typeface="Comic Sans MS" panose="030F0702030302020204" pitchFamily="66" charset="0"/>
              </a:rPr>
              <a:t> 1369 </a:t>
            </a:r>
            <a:r>
              <a:rPr lang="sk-SK" sz="2200" dirty="0" err="1">
                <a:latin typeface="Comic Sans MS" panose="030F0702030302020204" pitchFamily="66" charset="0"/>
              </a:rPr>
              <a:t>King</a:t>
            </a:r>
            <a:r>
              <a:rPr lang="sk-SK" sz="2200" dirty="0">
                <a:latin typeface="Comic Sans MS" panose="030F0702030302020204" pitchFamily="66" charset="0"/>
              </a:rPr>
              <a:t> </a:t>
            </a:r>
            <a:r>
              <a:rPr lang="sk-SK" sz="2200" dirty="0" err="1">
                <a:latin typeface="Comic Sans MS" panose="030F0702030302020204" pitchFamily="66" charset="0"/>
              </a:rPr>
              <a:t>Ludovicus</a:t>
            </a:r>
            <a:r>
              <a:rPr lang="sk-SK" sz="2200" dirty="0">
                <a:latin typeface="Comic Sans MS" panose="030F0702030302020204" pitchFamily="66" charset="0"/>
              </a:rPr>
              <a:t> </a:t>
            </a:r>
            <a:r>
              <a:rPr lang="sk-SK" sz="2200" dirty="0" err="1">
                <a:latin typeface="Comic Sans MS" panose="030F0702030302020204" pitchFamily="66" charset="0"/>
              </a:rPr>
              <a:t>Magnus</a:t>
            </a:r>
            <a:r>
              <a:rPr lang="sk-SK" sz="2200" dirty="0">
                <a:latin typeface="Comic Sans MS" panose="030F0702030302020204" pitchFamily="66" charset="0"/>
              </a:rPr>
              <a:t> </a:t>
            </a:r>
            <a:r>
              <a:rPr lang="sk-SK" sz="2200" dirty="0" err="1">
                <a:latin typeface="Comic Sans MS" panose="030F0702030302020204" pitchFamily="66" charset="0"/>
              </a:rPr>
              <a:t>granted</a:t>
            </a:r>
            <a:r>
              <a:rPr lang="sk-SK" sz="2200" dirty="0">
                <a:latin typeface="Comic Sans MS" panose="030F0702030302020204" pitchFamily="66" charset="0"/>
              </a:rPr>
              <a:t> Košice a </a:t>
            </a:r>
            <a:r>
              <a:rPr lang="sk-SK" sz="2200" dirty="0" err="1">
                <a:latin typeface="Comic Sans MS" panose="030F0702030302020204" pitchFamily="66" charset="0"/>
              </a:rPr>
              <a:t>coat</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arms</a:t>
            </a:r>
            <a:r>
              <a:rPr lang="sk-SK" sz="2200" dirty="0">
                <a:latin typeface="Comic Sans MS" panose="030F0702030302020204" pitchFamily="66" charset="0"/>
              </a:rPr>
              <a:t>, </a:t>
            </a:r>
            <a:r>
              <a:rPr lang="sk-SK" sz="2200" dirty="0" err="1">
                <a:latin typeface="Comic Sans MS" panose="030F0702030302020204" pitchFamily="66" charset="0"/>
              </a:rPr>
              <a:t>making</a:t>
            </a:r>
            <a:r>
              <a:rPr lang="sk-SK" sz="2200" dirty="0">
                <a:latin typeface="Comic Sans MS" panose="030F0702030302020204" pitchFamily="66" charset="0"/>
              </a:rPr>
              <a:t> </a:t>
            </a:r>
            <a:r>
              <a:rPr lang="sk-SK" sz="2200" dirty="0" err="1">
                <a:latin typeface="Comic Sans MS" panose="030F0702030302020204" pitchFamily="66" charset="0"/>
              </a:rPr>
              <a:t>it</a:t>
            </a:r>
            <a:r>
              <a:rPr lang="sk-SK" sz="2200" dirty="0">
                <a:latin typeface="Comic Sans MS" panose="030F0702030302020204" pitchFamily="66" charset="0"/>
              </a:rPr>
              <a:t> </a:t>
            </a:r>
            <a:r>
              <a:rPr lang="sk-SK" sz="2200" dirty="0" err="1">
                <a:latin typeface="Comic Sans MS" panose="030F0702030302020204" pitchFamily="66" charset="0"/>
              </a:rPr>
              <a:t>absolutely</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first</a:t>
            </a:r>
            <a:r>
              <a:rPr lang="sk-SK" sz="2200" dirty="0">
                <a:latin typeface="Comic Sans MS" panose="030F0702030302020204" pitchFamily="66" charset="0"/>
              </a:rPr>
              <a:t> </a:t>
            </a:r>
            <a:r>
              <a:rPr lang="sk-SK" sz="2200" dirty="0" err="1">
                <a:latin typeface="Comic Sans MS" panose="030F0702030302020204" pitchFamily="66" charset="0"/>
              </a:rPr>
              <a:t>town</a:t>
            </a:r>
            <a:r>
              <a:rPr lang="sk-SK" sz="2200" dirty="0">
                <a:latin typeface="Comic Sans MS" panose="030F0702030302020204" pitchFamily="66" charset="0"/>
              </a:rPr>
              <a:t> in </a:t>
            </a:r>
            <a:r>
              <a:rPr lang="sk-SK" sz="2200" dirty="0" err="1">
                <a:latin typeface="Comic Sans MS" panose="030F0702030302020204" pitchFamily="66" charset="0"/>
              </a:rPr>
              <a:t>Europe</a:t>
            </a:r>
            <a:r>
              <a:rPr lang="sk-SK" sz="2200" dirty="0">
                <a:latin typeface="Comic Sans MS" panose="030F0702030302020204" pitchFamily="66" charset="0"/>
              </a:rPr>
              <a:t> to </a:t>
            </a:r>
            <a:r>
              <a:rPr lang="sk-SK" sz="2200" dirty="0" err="1">
                <a:latin typeface="Comic Sans MS" panose="030F0702030302020204" pitchFamily="66" charset="0"/>
              </a:rPr>
              <a:t>use</a:t>
            </a:r>
            <a:r>
              <a:rPr lang="sk-SK" sz="2200" dirty="0">
                <a:latin typeface="Comic Sans MS" panose="030F0702030302020204" pitchFamily="66" charset="0"/>
              </a:rPr>
              <a:t> </a:t>
            </a:r>
            <a:r>
              <a:rPr lang="sk-SK" sz="2200" dirty="0" err="1">
                <a:latin typeface="Comic Sans MS" panose="030F0702030302020204" pitchFamily="66" charset="0"/>
              </a:rPr>
              <a:t>such</a:t>
            </a:r>
            <a:r>
              <a:rPr lang="sk-SK" sz="2200" dirty="0">
                <a:latin typeface="Comic Sans MS" panose="030F0702030302020204" pitchFamily="66" charset="0"/>
              </a:rPr>
              <a:t> a symbol on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basis</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 </a:t>
            </a:r>
            <a:r>
              <a:rPr lang="sk-SK" sz="2200" dirty="0" err="1">
                <a:latin typeface="Comic Sans MS" panose="030F0702030302020204" pitchFamily="66" charset="0"/>
              </a:rPr>
              <a:t>royal</a:t>
            </a:r>
            <a:r>
              <a:rPr lang="sk-SK" sz="2200" dirty="0">
                <a:latin typeface="Comic Sans MS" panose="030F0702030302020204" pitchFamily="66" charset="0"/>
              </a:rPr>
              <a:t> </a:t>
            </a:r>
            <a:r>
              <a:rPr lang="sk-SK" sz="2200" dirty="0" err="1">
                <a:latin typeface="Comic Sans MS" panose="030F0702030302020204" pitchFamily="66" charset="0"/>
              </a:rPr>
              <a:t>armorial</a:t>
            </a:r>
            <a:r>
              <a:rPr lang="sk-SK" sz="2200" dirty="0">
                <a:latin typeface="Comic Sans MS" panose="030F0702030302020204" pitchFamily="66" charset="0"/>
              </a:rPr>
              <a:t> </a:t>
            </a:r>
            <a:r>
              <a:rPr lang="sk-SK" sz="2200" dirty="0" err="1">
                <a:latin typeface="Comic Sans MS" panose="030F0702030302020204" pitchFamily="66" charset="0"/>
              </a:rPr>
              <a:t>warrant</a:t>
            </a:r>
            <a:r>
              <a:rPr lang="sk-SK" sz="2200" dirty="0">
                <a:latin typeface="Comic Sans MS" panose="030F0702030302020204" pitchFamily="66" charset="0"/>
              </a:rPr>
              <a:t>. Košice in </a:t>
            </a:r>
            <a:r>
              <a:rPr lang="sk-SK" sz="2200" dirty="0" err="1">
                <a:latin typeface="Comic Sans MS" panose="030F0702030302020204" pitchFamily="66" charset="0"/>
              </a:rPr>
              <a:t>the</a:t>
            </a:r>
            <a:r>
              <a:rPr lang="sk-SK" sz="2200" dirty="0">
                <a:latin typeface="Comic Sans MS" panose="030F0702030302020204" pitchFamily="66" charset="0"/>
              </a:rPr>
              <a:t> 16th and 17th </a:t>
            </a:r>
            <a:r>
              <a:rPr lang="sk-SK" sz="2200" dirty="0" err="1">
                <a:latin typeface="Comic Sans MS" panose="030F0702030302020204" pitchFamily="66" charset="0"/>
              </a:rPr>
              <a:t>centuries</a:t>
            </a:r>
            <a:r>
              <a:rPr lang="sk-SK" sz="2200" dirty="0">
                <a:latin typeface="Comic Sans MS" panose="030F0702030302020204" pitchFamily="66" charset="0"/>
              </a:rPr>
              <a:t> </a:t>
            </a:r>
            <a:r>
              <a:rPr lang="sk-SK" sz="2200" dirty="0" err="1">
                <a:latin typeface="Comic Sans MS" panose="030F0702030302020204" pitchFamily="66" charset="0"/>
              </a:rPr>
              <a:t>experienced</a:t>
            </a:r>
            <a:r>
              <a:rPr lang="sk-SK" sz="2200" dirty="0">
                <a:latin typeface="Comic Sans MS" panose="030F0702030302020204" pitchFamily="66" charset="0"/>
              </a:rPr>
              <a:t> </a:t>
            </a:r>
            <a:r>
              <a:rPr lang="sk-SK" sz="2200" dirty="0" err="1">
                <a:latin typeface="Comic Sans MS" panose="030F0702030302020204" pitchFamily="66" charset="0"/>
              </a:rPr>
              <a:t>troubled</a:t>
            </a:r>
            <a:r>
              <a:rPr lang="sk-SK" sz="2200" dirty="0">
                <a:latin typeface="Comic Sans MS" panose="030F0702030302020204" pitchFamily="66" charset="0"/>
              </a:rPr>
              <a:t> </a:t>
            </a:r>
            <a:r>
              <a:rPr lang="sk-SK" sz="2200" dirty="0" err="1">
                <a:latin typeface="Comic Sans MS" panose="030F0702030302020204" pitchFamily="66" charset="0"/>
              </a:rPr>
              <a:t>times</a:t>
            </a:r>
            <a:r>
              <a:rPr lang="sk-SK" sz="2200" dirty="0">
                <a:latin typeface="Comic Sans MS" panose="030F0702030302020204" pitchFamily="66" charset="0"/>
              </a:rPr>
              <a:t> </a:t>
            </a:r>
            <a:r>
              <a:rPr lang="sk-SK" sz="2200" dirty="0" err="1">
                <a:latin typeface="Comic Sans MS" panose="030F0702030302020204" pitchFamily="66" charset="0"/>
              </a:rPr>
              <a:t>as</a:t>
            </a:r>
            <a:r>
              <a:rPr lang="sk-SK" sz="2200" dirty="0">
                <a:latin typeface="Comic Sans MS" panose="030F0702030302020204" pitchFamily="66" charset="0"/>
              </a:rPr>
              <a:t> a </a:t>
            </a:r>
            <a:r>
              <a:rPr lang="sk-SK" sz="2200" dirty="0" err="1">
                <a:latin typeface="Comic Sans MS" panose="030F0702030302020204" pitchFamily="66" charset="0"/>
              </a:rPr>
              <a:t>result</a:t>
            </a:r>
            <a:r>
              <a:rPr lang="sk-SK" sz="2200" dirty="0">
                <a:latin typeface="Comic Sans MS" panose="030F0702030302020204" pitchFamily="66" charset="0"/>
              </a:rPr>
              <a:t> </a:t>
            </a:r>
            <a:r>
              <a:rPr lang="sk-SK" sz="2200" dirty="0" err="1">
                <a:latin typeface="Comic Sans MS" panose="030F0702030302020204" pitchFamily="66" charset="0"/>
              </a:rPr>
              <a:t>first</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Turkish</a:t>
            </a:r>
            <a:r>
              <a:rPr lang="sk-SK" sz="2200" dirty="0">
                <a:latin typeface="Comic Sans MS" panose="030F0702030302020204" pitchFamily="66" charset="0"/>
              </a:rPr>
              <a:t> </a:t>
            </a:r>
            <a:r>
              <a:rPr lang="sk-SK" sz="2200" dirty="0" err="1">
                <a:latin typeface="Comic Sans MS" panose="030F0702030302020204" pitchFamily="66" charset="0"/>
              </a:rPr>
              <a:t>invasion</a:t>
            </a:r>
            <a:r>
              <a:rPr lang="sk-SK" sz="2200" dirty="0">
                <a:latin typeface="Comic Sans MS" panose="030F0702030302020204" pitchFamily="66" charset="0"/>
              </a:rPr>
              <a:t>, </a:t>
            </a:r>
            <a:r>
              <a:rPr lang="sk-SK" sz="2200" dirty="0" err="1">
                <a:latin typeface="Comic Sans MS" panose="030F0702030302020204" pitchFamily="66" charset="0"/>
              </a:rPr>
              <a:t>then</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religious</a:t>
            </a:r>
            <a:r>
              <a:rPr lang="sk-SK" sz="2200" dirty="0">
                <a:latin typeface="Comic Sans MS" panose="030F0702030302020204" pitchFamily="66" charset="0"/>
              </a:rPr>
              <a:t> </a:t>
            </a:r>
            <a:r>
              <a:rPr lang="sk-SK" sz="2200" dirty="0" err="1">
                <a:latin typeface="Comic Sans MS" panose="030F0702030302020204" pitchFamily="66" charset="0"/>
              </a:rPr>
              <a:t>conflicts</a:t>
            </a:r>
            <a:r>
              <a:rPr lang="sk-SK" sz="2200" dirty="0">
                <a:latin typeface="Comic Sans MS" panose="030F0702030302020204" pitchFamily="66" charset="0"/>
              </a:rPr>
              <a:t>. By </a:t>
            </a:r>
            <a:r>
              <a:rPr lang="sk-SK" sz="2200" dirty="0" err="1">
                <a:latin typeface="Comic Sans MS" panose="030F0702030302020204" pitchFamily="66" charset="0"/>
              </a:rPr>
              <a:t>the</a:t>
            </a:r>
            <a:r>
              <a:rPr lang="sk-SK" sz="2200" dirty="0">
                <a:latin typeface="Comic Sans MS" panose="030F0702030302020204" pitchFamily="66" charset="0"/>
              </a:rPr>
              <a:t> end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19th </a:t>
            </a:r>
            <a:r>
              <a:rPr lang="sk-SK" sz="2200" dirty="0" err="1">
                <a:latin typeface="Comic Sans MS" panose="030F0702030302020204" pitchFamily="66" charset="0"/>
              </a:rPr>
              <a:t>century</a:t>
            </a:r>
            <a:r>
              <a:rPr lang="sk-SK" sz="2200" dirty="0">
                <a:latin typeface="Comic Sans MS" panose="030F0702030302020204" pitchFamily="66" charset="0"/>
              </a:rPr>
              <a:t> Košice had </a:t>
            </a:r>
            <a:r>
              <a:rPr lang="sk-SK" sz="2200" dirty="0" err="1">
                <a:latin typeface="Comic Sans MS" panose="030F0702030302020204" pitchFamily="66" charset="0"/>
              </a:rPr>
              <a:t>developed</a:t>
            </a:r>
            <a:r>
              <a:rPr lang="sk-SK" sz="2200" dirty="0">
                <a:latin typeface="Comic Sans MS" panose="030F0702030302020204" pitchFamily="66" charset="0"/>
              </a:rPr>
              <a:t> </a:t>
            </a:r>
            <a:r>
              <a:rPr lang="sk-SK" sz="2200" dirty="0" err="1">
                <a:latin typeface="Comic Sans MS" panose="030F0702030302020204" pitchFamily="66" charset="0"/>
              </a:rPr>
              <a:t>into</a:t>
            </a:r>
            <a:r>
              <a:rPr lang="sk-SK" sz="2200" dirty="0">
                <a:latin typeface="Comic Sans MS" panose="030F0702030302020204" pitchFamily="66" charset="0"/>
              </a:rPr>
              <a:t> </a:t>
            </a:r>
            <a:r>
              <a:rPr lang="sk-SK" sz="2200" dirty="0" err="1">
                <a:latin typeface="Comic Sans MS" panose="030F0702030302020204" pitchFamily="66" charset="0"/>
              </a:rPr>
              <a:t>one</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most </a:t>
            </a:r>
            <a:r>
              <a:rPr lang="sk-SK" sz="2200" dirty="0" err="1">
                <a:latin typeface="Comic Sans MS" panose="030F0702030302020204" pitchFamily="66" charset="0"/>
              </a:rPr>
              <a:t>important</a:t>
            </a:r>
            <a:r>
              <a:rPr lang="sk-SK" sz="2200" dirty="0">
                <a:latin typeface="Comic Sans MS" panose="030F0702030302020204" pitchFamily="66" charset="0"/>
              </a:rPr>
              <a:t> </a:t>
            </a:r>
            <a:r>
              <a:rPr lang="sk-SK" sz="2200" dirty="0" err="1">
                <a:latin typeface="Comic Sans MS" panose="030F0702030302020204" pitchFamily="66" charset="0"/>
              </a:rPr>
              <a:t>industrial</a:t>
            </a:r>
            <a:r>
              <a:rPr lang="sk-SK" sz="2200" dirty="0">
                <a:latin typeface="Comic Sans MS" panose="030F0702030302020204" pitchFamily="66" charset="0"/>
              </a:rPr>
              <a:t> </a:t>
            </a:r>
            <a:r>
              <a:rPr lang="sk-SK" sz="2200" dirty="0" err="1">
                <a:latin typeface="Comic Sans MS" panose="030F0702030302020204" pitchFamily="66" charset="0"/>
              </a:rPr>
              <a:t>cities</a:t>
            </a:r>
            <a:r>
              <a:rPr lang="sk-SK" sz="2200" dirty="0">
                <a:latin typeface="Comic Sans MS" panose="030F0702030302020204" pitchFamily="66" charset="0"/>
              </a:rPr>
              <a:t> in </a:t>
            </a:r>
            <a:r>
              <a:rPr lang="sk-SK" sz="2200" dirty="0" err="1">
                <a:latin typeface="Comic Sans MS" panose="030F0702030302020204" pitchFamily="66" charset="0"/>
              </a:rPr>
              <a:t>Greater</a:t>
            </a:r>
            <a:r>
              <a:rPr lang="sk-SK" sz="2200" dirty="0">
                <a:latin typeface="Comic Sans MS" panose="030F0702030302020204" pitchFamily="66" charset="0"/>
              </a:rPr>
              <a:t> </a:t>
            </a:r>
            <a:r>
              <a:rPr lang="sk-SK" sz="2200" dirty="0" err="1">
                <a:latin typeface="Comic Sans MS" panose="030F0702030302020204" pitchFamily="66" charset="0"/>
              </a:rPr>
              <a:t>Hungary</a:t>
            </a:r>
            <a:r>
              <a:rPr lang="sk-SK" sz="2200" dirty="0">
                <a:latin typeface="Comic Sans MS" panose="030F0702030302020204" pitchFamily="66" charset="0"/>
              </a:rPr>
              <a:t>. In 1918 Košice </a:t>
            </a:r>
            <a:r>
              <a:rPr lang="sk-SK" sz="2200" dirty="0" err="1">
                <a:latin typeface="Comic Sans MS" panose="030F0702030302020204" pitchFamily="66" charset="0"/>
              </a:rPr>
              <a:t>became</a:t>
            </a:r>
            <a:r>
              <a:rPr lang="sk-SK" sz="2200" dirty="0">
                <a:latin typeface="Comic Sans MS" panose="030F0702030302020204" pitchFamily="66" charset="0"/>
              </a:rPr>
              <a:t> part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first</a:t>
            </a:r>
            <a:r>
              <a:rPr lang="sk-SK" sz="2200" dirty="0">
                <a:latin typeface="Comic Sans MS" panose="030F0702030302020204" pitchFamily="66" charset="0"/>
              </a:rPr>
              <a:t> </a:t>
            </a:r>
            <a:r>
              <a:rPr lang="sk-SK" sz="2200" dirty="0" err="1">
                <a:latin typeface="Comic Sans MS" panose="030F0702030302020204" pitchFamily="66" charset="0"/>
              </a:rPr>
              <a:t>Czechoslovak</a:t>
            </a:r>
            <a:r>
              <a:rPr lang="sk-SK" sz="2200" dirty="0">
                <a:latin typeface="Comic Sans MS" panose="030F0702030302020204" pitchFamily="66" charset="0"/>
              </a:rPr>
              <a:t> </a:t>
            </a:r>
            <a:r>
              <a:rPr lang="sk-SK" sz="2200" dirty="0" err="1">
                <a:latin typeface="Comic Sans MS" panose="030F0702030302020204" pitchFamily="66" charset="0"/>
              </a:rPr>
              <a:t>Republic</a:t>
            </a:r>
            <a:r>
              <a:rPr lang="sk-SK" sz="2200" dirty="0">
                <a:latin typeface="Comic Sans MS" panose="030F0702030302020204" pitchFamily="66" charset="0"/>
              </a:rPr>
              <a:t>, and </a:t>
            </a:r>
            <a:r>
              <a:rPr lang="sk-SK" sz="2200" dirty="0" err="1">
                <a:latin typeface="Comic Sans MS" panose="030F0702030302020204" pitchFamily="66" charset="0"/>
              </a:rPr>
              <a:t>although</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wartime</a:t>
            </a:r>
            <a:r>
              <a:rPr lang="sk-SK" sz="2200" dirty="0">
                <a:latin typeface="Comic Sans MS" panose="030F0702030302020204" pitchFamily="66" charset="0"/>
              </a:rPr>
              <a:t> </a:t>
            </a:r>
            <a:r>
              <a:rPr lang="sk-SK" sz="2200" dirty="0" err="1">
                <a:latin typeface="Comic Sans MS" panose="030F0702030302020204" pitchFamily="66" charset="0"/>
              </a:rPr>
              <a:t>Hungarian</a:t>
            </a:r>
            <a:r>
              <a:rPr lang="sk-SK" sz="2200" dirty="0">
                <a:latin typeface="Comic Sans MS" panose="030F0702030302020204" pitchFamily="66" charset="0"/>
              </a:rPr>
              <a:t> </a:t>
            </a:r>
            <a:r>
              <a:rPr lang="sk-SK" sz="2200" dirty="0" err="1">
                <a:latin typeface="Comic Sans MS" panose="030F0702030302020204" pitchFamily="66" charset="0"/>
              </a:rPr>
              <a:t>occupation</a:t>
            </a:r>
            <a:r>
              <a:rPr lang="sk-SK" sz="2200" dirty="0">
                <a:latin typeface="Comic Sans MS" panose="030F0702030302020204" pitchFamily="66" charset="0"/>
              </a:rPr>
              <a:t> </a:t>
            </a:r>
            <a:r>
              <a:rPr lang="sk-SK" sz="2200" dirty="0" err="1">
                <a:latin typeface="Comic Sans MS" panose="030F0702030302020204" pitchFamily="66" charset="0"/>
              </a:rPr>
              <a:t>from</a:t>
            </a:r>
            <a:r>
              <a:rPr lang="sk-SK" sz="2200" dirty="0">
                <a:latin typeface="Comic Sans MS" panose="030F0702030302020204" pitchFamily="66" charset="0"/>
              </a:rPr>
              <a:t> 1938 to 1945 </a:t>
            </a:r>
            <a:r>
              <a:rPr lang="sk-SK" sz="2200" dirty="0" err="1">
                <a:latin typeface="Comic Sans MS" panose="030F0702030302020204" pitchFamily="66" charset="0"/>
              </a:rPr>
              <a:t>brought</a:t>
            </a:r>
            <a:r>
              <a:rPr lang="sk-SK" sz="2200" dirty="0">
                <a:latin typeface="Comic Sans MS" panose="030F0702030302020204" pitchFamily="66" charset="0"/>
              </a:rPr>
              <a:t> </a:t>
            </a:r>
            <a:r>
              <a:rPr lang="sk-SK" sz="2200" dirty="0" err="1">
                <a:latin typeface="Comic Sans MS" panose="030F0702030302020204" pitchFamily="66" charset="0"/>
              </a:rPr>
              <a:t>economic</a:t>
            </a:r>
            <a:r>
              <a:rPr lang="sk-SK" sz="2200" dirty="0">
                <a:latin typeface="Comic Sans MS" panose="030F0702030302020204" pitchFamily="66" charset="0"/>
              </a:rPr>
              <a:t>  </a:t>
            </a:r>
            <a:r>
              <a:rPr lang="sk-SK" sz="2200" dirty="0" err="1">
                <a:latin typeface="Comic Sans MS" panose="030F0702030302020204" pitchFamily="66" charset="0"/>
              </a:rPr>
              <a:t>decline</a:t>
            </a:r>
            <a:r>
              <a:rPr lang="sk-SK" sz="2200" dirty="0">
                <a:latin typeface="Comic Sans MS" panose="030F0702030302020204" pitchFamily="66" charset="0"/>
              </a:rPr>
              <a:t>, </a:t>
            </a:r>
            <a:r>
              <a:rPr lang="sk-SK" sz="2200" dirty="0" err="1">
                <a:latin typeface="Comic Sans MS" panose="030F0702030302020204" pitchFamily="66" charset="0"/>
              </a:rPr>
              <a:t>at</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end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Second</a:t>
            </a:r>
            <a:r>
              <a:rPr lang="sk-SK" sz="2200" dirty="0">
                <a:latin typeface="Comic Sans MS" panose="030F0702030302020204" pitchFamily="66" charset="0"/>
              </a:rPr>
              <a:t> </a:t>
            </a:r>
            <a:r>
              <a:rPr lang="sk-SK" sz="2200" dirty="0" err="1">
                <a:latin typeface="Comic Sans MS" panose="030F0702030302020204" pitchFamily="66" charset="0"/>
              </a:rPr>
              <a:t>World</a:t>
            </a:r>
            <a:r>
              <a:rPr lang="sk-SK" sz="2200" dirty="0">
                <a:latin typeface="Comic Sans MS" panose="030F0702030302020204" pitchFamily="66" charset="0"/>
              </a:rPr>
              <a:t> </a:t>
            </a:r>
            <a:r>
              <a:rPr lang="sk-SK" sz="2200" dirty="0" err="1">
                <a:latin typeface="Comic Sans MS" panose="030F0702030302020204" pitchFamily="66" charset="0"/>
              </a:rPr>
              <a:t>War</a:t>
            </a:r>
            <a:r>
              <a:rPr lang="sk-SK" sz="2200" dirty="0">
                <a:latin typeface="Comic Sans MS" panose="030F0702030302020204" pitchFamily="66" charset="0"/>
              </a:rPr>
              <a:t> Košice </a:t>
            </a:r>
            <a:r>
              <a:rPr lang="sk-SK" sz="2200" dirty="0" err="1">
                <a:latin typeface="Comic Sans MS" panose="030F0702030302020204" pitchFamily="66" charset="0"/>
              </a:rPr>
              <a:t>for</a:t>
            </a:r>
            <a:r>
              <a:rPr lang="sk-SK" sz="2200" dirty="0">
                <a:latin typeface="Comic Sans MS" panose="030F0702030302020204" pitchFamily="66" charset="0"/>
              </a:rPr>
              <a:t> a </a:t>
            </a:r>
            <a:r>
              <a:rPr lang="sk-SK" sz="2200" dirty="0" err="1">
                <a:latin typeface="Comic Sans MS" panose="030F0702030302020204" pitchFamily="66" charset="0"/>
              </a:rPr>
              <a:t>while</a:t>
            </a:r>
            <a:r>
              <a:rPr lang="sk-SK" sz="2200" dirty="0">
                <a:latin typeface="Comic Sans MS" panose="030F0702030302020204" pitchFamily="66" charset="0"/>
              </a:rPr>
              <a:t> </a:t>
            </a:r>
            <a:r>
              <a:rPr lang="sk-SK" sz="2200" dirty="0" err="1">
                <a:latin typeface="Comic Sans MS" panose="030F0702030302020204" pitchFamily="66" charset="0"/>
              </a:rPr>
              <a:t>became</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capital</a:t>
            </a:r>
            <a:r>
              <a:rPr lang="sk-SK" sz="2200" dirty="0">
                <a:latin typeface="Comic Sans MS" panose="030F0702030302020204" pitchFamily="66" charset="0"/>
              </a:rPr>
              <a:t> city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re-established</a:t>
            </a:r>
            <a:r>
              <a:rPr lang="sk-SK" sz="2200" dirty="0">
                <a:latin typeface="Comic Sans MS" panose="030F0702030302020204" pitchFamily="66" charset="0"/>
              </a:rPr>
              <a:t> </a:t>
            </a:r>
            <a:r>
              <a:rPr lang="sk-SK" sz="2200" dirty="0" err="1">
                <a:latin typeface="Comic Sans MS" panose="030F0702030302020204" pitchFamily="66" charset="0"/>
              </a:rPr>
              <a:t>Czechoslovakia</a:t>
            </a:r>
            <a:r>
              <a:rPr lang="sk-SK" sz="2200" dirty="0">
                <a:latin typeface="Comic Sans MS" panose="030F0702030302020204" pitchFamily="66" charset="0"/>
              </a:rPr>
              <a:t>. </a:t>
            </a:r>
            <a:r>
              <a:rPr lang="sk-SK" sz="2200" dirty="0" err="1">
                <a:latin typeface="Comic Sans MS" panose="030F0702030302020204" pitchFamily="66" charset="0"/>
              </a:rPr>
              <a:t>From</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1950’s </a:t>
            </a:r>
            <a:r>
              <a:rPr lang="sk-SK" sz="2200" dirty="0" err="1">
                <a:latin typeface="Comic Sans MS" panose="030F0702030302020204" pitchFamily="66" charset="0"/>
              </a:rPr>
              <a:t>the</a:t>
            </a:r>
            <a:r>
              <a:rPr lang="sk-SK" sz="2200" dirty="0">
                <a:latin typeface="Comic Sans MS" panose="030F0702030302020204" pitchFamily="66" charset="0"/>
              </a:rPr>
              <a:t> city </a:t>
            </a:r>
            <a:r>
              <a:rPr lang="sk-SK" sz="2200" dirty="0" err="1">
                <a:latin typeface="Comic Sans MS" panose="030F0702030302020204" pitchFamily="66" charset="0"/>
              </a:rPr>
              <a:t>experienced</a:t>
            </a:r>
            <a:r>
              <a:rPr lang="sk-SK" sz="2200" dirty="0">
                <a:latin typeface="Comic Sans MS" panose="030F0702030302020204" pitchFamily="66" charset="0"/>
              </a:rPr>
              <a:t> </a:t>
            </a:r>
            <a:r>
              <a:rPr lang="sk-SK" sz="2200" dirty="0" err="1">
                <a:latin typeface="Comic Sans MS" panose="030F0702030302020204" pitchFamily="66" charset="0"/>
              </a:rPr>
              <a:t>furious</a:t>
            </a:r>
            <a:r>
              <a:rPr lang="sk-SK" sz="2200" dirty="0">
                <a:latin typeface="Comic Sans MS" panose="030F0702030302020204" pitchFamily="66" charset="0"/>
              </a:rPr>
              <a:t> </a:t>
            </a:r>
            <a:r>
              <a:rPr lang="sk-SK" sz="2200" dirty="0" err="1">
                <a:latin typeface="Comic Sans MS" panose="030F0702030302020204" pitchFamily="66" charset="0"/>
              </a:rPr>
              <a:t>growth</a:t>
            </a:r>
            <a:r>
              <a:rPr lang="sk-SK" sz="2200" dirty="0">
                <a:latin typeface="Comic Sans MS" panose="030F0702030302020204" pitchFamily="66" charset="0"/>
              </a:rPr>
              <a:t>, </a:t>
            </a:r>
            <a:r>
              <a:rPr lang="sk-SK" sz="2200" dirty="0" err="1">
                <a:latin typeface="Comic Sans MS" panose="030F0702030302020204" pitchFamily="66" charset="0"/>
              </a:rPr>
              <a:t>accelerat­ed</a:t>
            </a:r>
            <a:r>
              <a:rPr lang="sk-SK" sz="2200" dirty="0">
                <a:latin typeface="Comic Sans MS" panose="030F0702030302020204" pitchFamily="66" charset="0"/>
              </a:rPr>
              <a:t> </a:t>
            </a:r>
            <a:r>
              <a:rPr lang="sk-SK" sz="2200" dirty="0" err="1">
                <a:latin typeface="Comic Sans MS" panose="030F0702030302020204" pitchFamily="66" charset="0"/>
              </a:rPr>
              <a:t>mainly</a:t>
            </a:r>
            <a:r>
              <a:rPr lang="sk-SK" sz="2200" dirty="0">
                <a:latin typeface="Comic Sans MS" panose="030F0702030302020204" pitchFamily="66" charset="0"/>
              </a:rPr>
              <a:t> by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building</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East</a:t>
            </a:r>
            <a:r>
              <a:rPr lang="sk-SK" sz="2200" dirty="0">
                <a:latin typeface="Comic Sans MS" panose="030F0702030302020204" pitchFamily="66" charset="0"/>
              </a:rPr>
              <a:t> </a:t>
            </a:r>
            <a:r>
              <a:rPr lang="sk-SK" sz="2200" dirty="0" err="1">
                <a:latin typeface="Comic Sans MS" panose="030F0702030302020204" pitchFamily="66" charset="0"/>
              </a:rPr>
              <a:t>Slovakian</a:t>
            </a:r>
            <a:r>
              <a:rPr lang="sk-SK" sz="2200" dirty="0">
                <a:latin typeface="Comic Sans MS" panose="030F0702030302020204" pitchFamily="66" charset="0"/>
              </a:rPr>
              <a:t> </a:t>
            </a:r>
            <a:r>
              <a:rPr lang="sk-SK" sz="2200" dirty="0" err="1">
                <a:latin typeface="Comic Sans MS" panose="030F0702030302020204" pitchFamily="66" charset="0"/>
              </a:rPr>
              <a:t>Steelworks</a:t>
            </a:r>
            <a:r>
              <a:rPr lang="sk-SK" sz="2200" dirty="0">
                <a:latin typeface="Comic Sans MS" panose="030F0702030302020204" pitchFamily="66" charset="0"/>
              </a:rPr>
              <a:t>.</a:t>
            </a:r>
          </a:p>
        </p:txBody>
      </p:sp>
      <p:pic>
        <p:nvPicPr>
          <p:cNvPr id="5" name="Obrázok 4" descr="VÃ½sledok vyhÄ¾adÃ¡vania obrÃ¡zkov pre dopyt history kosice"/>
          <p:cNvPicPr/>
          <p:nvPr/>
        </p:nvPicPr>
        <p:blipFill>
          <a:blip r:embed="rId2">
            <a:extLst>
              <a:ext uri="{28A0092B-C50C-407E-A947-70E740481C1C}">
                <a14:useLocalDpi xmlns:a14="http://schemas.microsoft.com/office/drawing/2010/main" val="0"/>
              </a:ext>
            </a:extLst>
          </a:blip>
          <a:srcRect/>
          <a:stretch>
            <a:fillRect/>
          </a:stretch>
        </p:blipFill>
        <p:spPr bwMode="auto">
          <a:xfrm>
            <a:off x="8635042" y="2788568"/>
            <a:ext cx="3627998" cy="2569071"/>
          </a:xfrm>
          <a:prstGeom prst="rect">
            <a:avLst/>
          </a:prstGeom>
          <a:noFill/>
          <a:ln>
            <a:noFill/>
          </a:ln>
        </p:spPr>
      </p:pic>
      <p:pic>
        <p:nvPicPr>
          <p:cNvPr id="6" name="Obrázok 5" descr="VÃ½sledok vyhÄ¾adÃ¡vania obrÃ¡zkov pre dopyt history kosice erb"/>
          <p:cNvPicPr/>
          <p:nvPr/>
        </p:nvPicPr>
        <p:blipFill>
          <a:blip r:embed="rId3">
            <a:extLst>
              <a:ext uri="{28A0092B-C50C-407E-A947-70E740481C1C}">
                <a14:useLocalDpi xmlns:a14="http://schemas.microsoft.com/office/drawing/2010/main" val="0"/>
              </a:ext>
            </a:extLst>
          </a:blip>
          <a:srcRect/>
          <a:stretch>
            <a:fillRect/>
          </a:stretch>
        </p:blipFill>
        <p:spPr bwMode="auto">
          <a:xfrm>
            <a:off x="9238704" y="5798356"/>
            <a:ext cx="2664296" cy="3254908"/>
          </a:xfrm>
          <a:prstGeom prst="rect">
            <a:avLst/>
          </a:prstGeom>
          <a:noFill/>
          <a:ln>
            <a:noFill/>
          </a:ln>
        </p:spPr>
      </p:pic>
    </p:spTree>
    <p:extLst>
      <p:ext uri="{BB962C8B-B14F-4D97-AF65-F5344CB8AC3E}">
        <p14:creationId xmlns:p14="http://schemas.microsoft.com/office/powerpoint/2010/main" val="4057752702"/>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50328" y="700336"/>
            <a:ext cx="13124106" cy="1169551"/>
          </a:xfrm>
          <a:prstGeom prst="rect">
            <a:avLst/>
          </a:prstGeom>
        </p:spPr>
        <p:txBody>
          <a:bodyPr wrap="none">
            <a:spAutoFit/>
          </a:bodyPr>
          <a:lstStyle/>
          <a:p>
            <a:r>
              <a:rPr lang="sk-SK" sz="7000" b="1" dirty="0">
                <a:solidFill>
                  <a:srgbClr val="F8F8F8"/>
                </a:solidFill>
                <a:latin typeface="Comic Sans MS" panose="030F0702030302020204" pitchFamily="66" charset="0"/>
              </a:rPr>
              <a:t>St. ELISABETH CATHEDRAL</a:t>
            </a:r>
          </a:p>
        </p:txBody>
      </p:sp>
      <p:sp>
        <p:nvSpPr>
          <p:cNvPr id="5" name="Rectangle 2"/>
          <p:cNvSpPr>
            <a:spLocks noChangeArrowheads="1"/>
          </p:cNvSpPr>
          <p:nvPr/>
        </p:nvSpPr>
        <p:spPr bwMode="auto">
          <a:xfrm>
            <a:off x="0" y="0"/>
            <a:ext cx="130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k-SK"/>
          </a:p>
        </p:txBody>
      </p:sp>
      <p:sp>
        <p:nvSpPr>
          <p:cNvPr id="7" name="Obdĺžnik 6"/>
          <p:cNvSpPr/>
          <p:nvPr/>
        </p:nvSpPr>
        <p:spPr>
          <a:xfrm>
            <a:off x="597744" y="5143341"/>
            <a:ext cx="8795816" cy="3477875"/>
          </a:xfrm>
          <a:prstGeom prst="rect">
            <a:avLst/>
          </a:prstGeom>
        </p:spPr>
        <p:txBody>
          <a:bodyPr wrap="square">
            <a:spAutoFit/>
          </a:bodyPr>
          <a:lstStyle/>
          <a:p>
            <a:pPr algn="just"/>
            <a:r>
              <a:rPr lang="sk-SK" sz="2200" b="1" dirty="0" smtClean="0">
                <a:latin typeface="Comic Sans MS" panose="030F0702030302020204" pitchFamily="66" charset="0"/>
              </a:rPr>
              <a:t>St</a:t>
            </a:r>
            <a:r>
              <a:rPr lang="sk-SK" sz="2200" b="1" dirty="0">
                <a:latin typeface="Comic Sans MS" panose="030F0702030302020204" pitchFamily="66" charset="0"/>
              </a:rPr>
              <a:t>. </a:t>
            </a:r>
            <a:r>
              <a:rPr lang="sk-SK" sz="2200" b="1" dirty="0" err="1">
                <a:latin typeface="Comic Sans MS" panose="030F0702030302020204" pitchFamily="66" charset="0"/>
              </a:rPr>
              <a:t>Elisabeth</a:t>
            </a:r>
            <a:r>
              <a:rPr lang="sk-SK" sz="2200" b="1" dirty="0">
                <a:latin typeface="Comic Sans MS" panose="030F0702030302020204" pitchFamily="66" charset="0"/>
              </a:rPr>
              <a:t> </a:t>
            </a:r>
            <a:r>
              <a:rPr lang="sk-SK" sz="2200" b="1" dirty="0" err="1">
                <a:latin typeface="Comic Sans MS" panose="030F0702030302020204" pitchFamily="66" charset="0"/>
              </a:rPr>
              <a:t>Cathedral</a:t>
            </a:r>
            <a:r>
              <a:rPr lang="sk-SK" sz="2200" b="1" dirty="0">
                <a:latin typeface="Comic Sans MS" panose="030F0702030302020204" pitchFamily="66" charset="0"/>
              </a:rPr>
              <a:t> </a:t>
            </a:r>
            <a:r>
              <a:rPr lang="sk-SK" sz="2200" b="1" dirty="0" err="1">
                <a:latin typeface="Comic Sans MS" panose="030F0702030302020204" pitchFamily="66" charset="0"/>
              </a:rPr>
              <a:t>is</a:t>
            </a:r>
            <a:r>
              <a:rPr lang="sk-SK" sz="2200" b="1" dirty="0">
                <a:latin typeface="Comic Sans MS" panose="030F0702030302020204" pitchFamily="66" charset="0"/>
              </a:rPr>
              <a:t> </a:t>
            </a:r>
            <a:r>
              <a:rPr lang="sk-SK" sz="2200" b="1" dirty="0" err="1">
                <a:latin typeface="Comic Sans MS" panose="030F0702030302020204" pitchFamily="66" charset="0"/>
              </a:rPr>
              <a:t>the</a:t>
            </a:r>
            <a:r>
              <a:rPr lang="sk-SK" sz="2200" b="1" dirty="0">
                <a:latin typeface="Comic Sans MS" panose="030F0702030302020204" pitchFamily="66" charset="0"/>
              </a:rPr>
              <a:t> </a:t>
            </a:r>
            <a:r>
              <a:rPr lang="sk-SK" sz="2200" b="1" dirty="0" err="1">
                <a:latin typeface="Comic Sans MS" panose="030F0702030302020204" pitchFamily="66" charset="0"/>
              </a:rPr>
              <a:t>biggest</a:t>
            </a:r>
            <a:r>
              <a:rPr lang="sk-SK" sz="2200" b="1" dirty="0">
                <a:latin typeface="Comic Sans MS" panose="030F0702030302020204" pitchFamily="66" charset="0"/>
              </a:rPr>
              <a:t> </a:t>
            </a:r>
            <a:r>
              <a:rPr lang="sk-SK" sz="2200" b="1" dirty="0" err="1">
                <a:latin typeface="Comic Sans MS" panose="030F0702030302020204" pitchFamily="66" charset="0"/>
              </a:rPr>
              <a:t>church</a:t>
            </a:r>
            <a:r>
              <a:rPr lang="sk-SK" sz="2200" b="1" dirty="0">
                <a:latin typeface="Comic Sans MS" panose="030F0702030302020204" pitchFamily="66" charset="0"/>
              </a:rPr>
              <a:t> in Slovakia and </a:t>
            </a:r>
            <a:r>
              <a:rPr lang="sk-SK" sz="2200" b="1" dirty="0" err="1">
                <a:latin typeface="Comic Sans MS" panose="030F0702030302020204" pitchFamily="66" charset="0"/>
              </a:rPr>
              <a:t>one</a:t>
            </a:r>
            <a:r>
              <a:rPr lang="sk-SK" sz="2200" b="1" dirty="0">
                <a:latin typeface="Comic Sans MS" panose="030F0702030302020204" pitchFamily="66" charset="0"/>
              </a:rPr>
              <a:t> </a:t>
            </a:r>
            <a:r>
              <a:rPr lang="sk-SK" sz="2200" b="1" dirty="0" err="1">
                <a:latin typeface="Comic Sans MS" panose="030F0702030302020204" pitchFamily="66" charset="0"/>
              </a:rPr>
              <a:t>of</a:t>
            </a:r>
            <a:r>
              <a:rPr lang="sk-SK" sz="2200" b="1" dirty="0">
                <a:latin typeface="Comic Sans MS" panose="030F0702030302020204" pitchFamily="66" charset="0"/>
              </a:rPr>
              <a:t> </a:t>
            </a:r>
            <a:r>
              <a:rPr lang="sk-SK" sz="2200" b="1" dirty="0" err="1">
                <a:latin typeface="Comic Sans MS" panose="030F0702030302020204" pitchFamily="66" charset="0"/>
              </a:rPr>
              <a:t>the</a:t>
            </a:r>
            <a:r>
              <a:rPr lang="sk-SK" sz="2200" b="1" dirty="0">
                <a:latin typeface="Comic Sans MS" panose="030F0702030302020204" pitchFamily="66" charset="0"/>
              </a:rPr>
              <a:t> </a:t>
            </a:r>
            <a:r>
              <a:rPr lang="sk-SK" sz="2200" b="1" dirty="0" err="1">
                <a:latin typeface="Comic Sans MS" panose="030F0702030302020204" pitchFamily="66" charset="0"/>
              </a:rPr>
              <a:t>easternmost</a:t>
            </a:r>
            <a:r>
              <a:rPr lang="sk-SK" sz="2200" b="1" dirty="0">
                <a:latin typeface="Comic Sans MS" panose="030F0702030302020204" pitchFamily="66" charset="0"/>
              </a:rPr>
              <a:t> </a:t>
            </a:r>
            <a:r>
              <a:rPr lang="sk-SK" sz="2200" b="1" dirty="0" err="1">
                <a:latin typeface="Comic Sans MS" panose="030F0702030302020204" pitchFamily="66" charset="0"/>
              </a:rPr>
              <a:t>Gothic</a:t>
            </a:r>
            <a:r>
              <a:rPr lang="sk-SK" sz="2200" b="1" dirty="0">
                <a:latin typeface="Comic Sans MS" panose="030F0702030302020204" pitchFamily="66" charset="0"/>
              </a:rPr>
              <a:t> </a:t>
            </a:r>
            <a:r>
              <a:rPr lang="sk-SK" sz="2200" b="1" dirty="0" err="1">
                <a:latin typeface="Comic Sans MS" panose="030F0702030302020204" pitchFamily="66" charset="0"/>
              </a:rPr>
              <a:t>cathedrals</a:t>
            </a:r>
            <a:r>
              <a:rPr lang="sk-SK" sz="2200" b="1" dirty="0">
                <a:latin typeface="Comic Sans MS" panose="030F0702030302020204" pitchFamily="66" charset="0"/>
              </a:rPr>
              <a:t> in </a:t>
            </a:r>
            <a:r>
              <a:rPr lang="sk-SK" sz="2200" b="1" dirty="0" err="1">
                <a:latin typeface="Comic Sans MS" panose="030F0702030302020204" pitchFamily="66" charset="0"/>
              </a:rPr>
              <a:t>Europe.It</a:t>
            </a:r>
            <a:r>
              <a:rPr lang="sk-SK" sz="2200" b="1" dirty="0">
                <a:latin typeface="Comic Sans MS" panose="030F0702030302020204" pitchFamily="66" charset="0"/>
              </a:rPr>
              <a:t> </a:t>
            </a:r>
            <a:r>
              <a:rPr lang="sk-SK" sz="2200" b="1" dirty="0" err="1">
                <a:latin typeface="Comic Sans MS" panose="030F0702030302020204" pitchFamily="66" charset="0"/>
              </a:rPr>
              <a:t>was</a:t>
            </a:r>
            <a:r>
              <a:rPr lang="sk-SK" sz="2200" b="1" dirty="0">
                <a:latin typeface="Comic Sans MS" panose="030F0702030302020204" pitchFamily="66" charset="0"/>
              </a:rPr>
              <a:t> </a:t>
            </a:r>
            <a:r>
              <a:rPr lang="sk-SK" sz="2200" b="1" dirty="0" err="1">
                <a:latin typeface="Comic Sans MS" panose="030F0702030302020204" pitchFamily="66" charset="0"/>
              </a:rPr>
              <a:t>built</a:t>
            </a:r>
            <a:r>
              <a:rPr lang="sk-SK" sz="2200" b="1" dirty="0">
                <a:latin typeface="Comic Sans MS" panose="030F0702030302020204" pitchFamily="66" charset="0"/>
              </a:rPr>
              <a:t> </a:t>
            </a:r>
            <a:r>
              <a:rPr lang="sk-SK" sz="2200" b="1" dirty="0" err="1">
                <a:latin typeface="Comic Sans MS" panose="030F0702030302020204" pitchFamily="66" charset="0"/>
              </a:rPr>
              <a:t>between</a:t>
            </a:r>
            <a:r>
              <a:rPr lang="sk-SK" sz="2200" b="1" dirty="0">
                <a:latin typeface="Comic Sans MS" panose="030F0702030302020204" pitchFamily="66" charset="0"/>
              </a:rPr>
              <a:t> 1378 and 1508.  </a:t>
            </a:r>
            <a:r>
              <a:rPr lang="sk-SK" sz="2200" b="1" dirty="0" err="1">
                <a:latin typeface="Comic Sans MS" panose="030F0702030302020204" pitchFamily="66" charset="0"/>
              </a:rPr>
              <a:t>It</a:t>
            </a:r>
            <a:r>
              <a:rPr lang="sk-SK" sz="2200" b="1" dirty="0">
                <a:latin typeface="Comic Sans MS" panose="030F0702030302020204" pitchFamily="66" charset="0"/>
              </a:rPr>
              <a:t> </a:t>
            </a:r>
            <a:r>
              <a:rPr lang="sk-SK" sz="2200" b="1" dirty="0" err="1">
                <a:latin typeface="Comic Sans MS" panose="030F0702030302020204" pitchFamily="66" charset="0"/>
              </a:rPr>
              <a:t>is</a:t>
            </a:r>
            <a:r>
              <a:rPr lang="sk-SK" sz="2200" b="1" dirty="0">
                <a:latin typeface="Comic Sans MS" panose="030F0702030302020204" pitchFamily="66" charset="0"/>
              </a:rPr>
              <a:t> </a:t>
            </a:r>
            <a:r>
              <a:rPr lang="sk-SK" sz="2200" b="1" dirty="0" err="1">
                <a:latin typeface="Comic Sans MS" panose="030F0702030302020204" pitchFamily="66" charset="0"/>
              </a:rPr>
              <a:t>located</a:t>
            </a:r>
            <a:r>
              <a:rPr lang="sk-SK" sz="2200" b="1" dirty="0">
                <a:latin typeface="Comic Sans MS" panose="030F0702030302020204" pitchFamily="66" charset="0"/>
              </a:rPr>
              <a:t> in </a:t>
            </a:r>
            <a:r>
              <a:rPr lang="sk-SK" sz="2200" b="1" dirty="0" err="1">
                <a:latin typeface="Comic Sans MS" panose="030F0702030302020204" pitchFamily="66" charset="0"/>
              </a:rPr>
              <a:t>the</a:t>
            </a:r>
            <a:r>
              <a:rPr lang="sk-SK" sz="2200" b="1" dirty="0">
                <a:latin typeface="Comic Sans MS" panose="030F0702030302020204" pitchFamily="66" charset="0"/>
              </a:rPr>
              <a:t> </a:t>
            </a:r>
            <a:r>
              <a:rPr lang="sk-SK" sz="2200" b="1" dirty="0" err="1">
                <a:latin typeface="Comic Sans MS" panose="030F0702030302020204" pitchFamily="66" charset="0"/>
              </a:rPr>
              <a:t>middle</a:t>
            </a:r>
            <a:r>
              <a:rPr lang="sk-SK" sz="2200" b="1" dirty="0">
                <a:latin typeface="Comic Sans MS" panose="030F0702030302020204" pitchFamily="66" charset="0"/>
              </a:rPr>
              <a:t> </a:t>
            </a:r>
            <a:r>
              <a:rPr lang="sk-SK" sz="2200" b="1" dirty="0" err="1">
                <a:latin typeface="Comic Sans MS" panose="030F0702030302020204" pitchFamily="66" charset="0"/>
              </a:rPr>
              <a:t>of</a:t>
            </a:r>
            <a:r>
              <a:rPr lang="sk-SK" sz="2200" b="1" dirty="0">
                <a:latin typeface="Comic Sans MS" panose="030F0702030302020204" pitchFamily="66" charset="0"/>
              </a:rPr>
              <a:t> Main </a:t>
            </a:r>
            <a:r>
              <a:rPr lang="sk-SK" sz="2200" b="1" dirty="0" err="1">
                <a:latin typeface="Comic Sans MS" panose="030F0702030302020204" pitchFamily="66" charset="0"/>
              </a:rPr>
              <a:t>Street</a:t>
            </a:r>
            <a:r>
              <a:rPr lang="sk-SK" sz="2200" b="1" dirty="0">
                <a:latin typeface="Comic Sans MS" panose="030F0702030302020204" pitchFamily="66" charset="0"/>
              </a:rPr>
              <a:t> in </a:t>
            </a:r>
            <a:r>
              <a:rPr lang="sk-SK" sz="2200" b="1" dirty="0" err="1">
                <a:latin typeface="Comic Sans MS" panose="030F0702030302020204" pitchFamily="66" charset="0"/>
              </a:rPr>
              <a:t>Košice.The</a:t>
            </a:r>
            <a:r>
              <a:rPr lang="sk-SK" sz="2200" b="1" dirty="0">
                <a:latin typeface="Comic Sans MS" panose="030F0702030302020204" pitchFamily="66" charset="0"/>
              </a:rPr>
              <a:t> </a:t>
            </a:r>
            <a:r>
              <a:rPr lang="sk-SK" sz="2200" b="1" dirty="0" err="1">
                <a:latin typeface="Comic Sans MS" panose="030F0702030302020204" pitchFamily="66" charset="0"/>
              </a:rPr>
              <a:t>cathedralwas</a:t>
            </a:r>
            <a:r>
              <a:rPr lang="sk-SK" sz="2200" b="1" dirty="0">
                <a:latin typeface="Comic Sans MS" panose="030F0702030302020204" pitchFamily="66" charset="0"/>
              </a:rPr>
              <a:t> </a:t>
            </a:r>
            <a:r>
              <a:rPr lang="sk-SK" sz="2200" b="1" dirty="0" err="1">
                <a:latin typeface="Comic Sans MS" panose="030F0702030302020204" pitchFamily="66" charset="0"/>
              </a:rPr>
              <a:t>often</a:t>
            </a:r>
            <a:r>
              <a:rPr lang="sk-SK" sz="2200" b="1" dirty="0">
                <a:latin typeface="Comic Sans MS" panose="030F0702030302020204" pitchFamily="66" charset="0"/>
              </a:rPr>
              <a:t> </a:t>
            </a:r>
            <a:r>
              <a:rPr lang="sk-SK" sz="2200" b="1" dirty="0" err="1">
                <a:latin typeface="Comic Sans MS" panose="030F0702030302020204" pitchFamily="66" charset="0"/>
              </a:rPr>
              <a:t>damaged</a:t>
            </a:r>
            <a:r>
              <a:rPr lang="sk-SK" sz="2200" b="1" dirty="0">
                <a:latin typeface="Comic Sans MS" panose="030F0702030302020204" pitchFamily="66" charset="0"/>
              </a:rPr>
              <a:t> by </a:t>
            </a:r>
            <a:r>
              <a:rPr lang="sk-SK" sz="2200" b="1" dirty="0" err="1">
                <a:latin typeface="Comic Sans MS" panose="030F0702030302020204" pitchFamily="66" charset="0"/>
              </a:rPr>
              <a:t>calamities</a:t>
            </a:r>
            <a:r>
              <a:rPr lang="sk-SK" sz="2200" b="1" dirty="0">
                <a:latin typeface="Comic Sans MS" panose="030F0702030302020204" pitchFamily="66" charset="0"/>
              </a:rPr>
              <a:t> and </a:t>
            </a:r>
            <a:r>
              <a:rPr lang="sk-SK" sz="2200" b="1" dirty="0" err="1">
                <a:latin typeface="Comic Sans MS" panose="030F0702030302020204" pitchFamily="66" charset="0"/>
              </a:rPr>
              <a:t>underwent</a:t>
            </a:r>
            <a:r>
              <a:rPr lang="sk-SK" sz="2200" b="1" dirty="0">
                <a:latin typeface="Comic Sans MS" panose="030F0702030302020204" pitchFamily="66" charset="0"/>
              </a:rPr>
              <a:t> </a:t>
            </a:r>
            <a:r>
              <a:rPr lang="sk-SK" sz="2200" b="1" dirty="0" err="1">
                <a:latin typeface="Comic Sans MS" panose="030F0702030302020204" pitchFamily="66" charset="0"/>
              </a:rPr>
              <a:t>numerous</a:t>
            </a:r>
            <a:r>
              <a:rPr lang="sk-SK" sz="2200" b="1" dirty="0">
                <a:latin typeface="Comic Sans MS" panose="030F0702030302020204" pitchFamily="66" charset="0"/>
              </a:rPr>
              <a:t> </a:t>
            </a:r>
            <a:r>
              <a:rPr lang="sk-SK" sz="2200" b="1" dirty="0" err="1">
                <a:latin typeface="Comic Sans MS" panose="030F0702030302020204" pitchFamily="66" charset="0"/>
              </a:rPr>
              <a:t>restorations</a:t>
            </a:r>
            <a:r>
              <a:rPr lang="sk-SK" sz="2200" b="1" dirty="0">
                <a:latin typeface="Comic Sans MS" panose="030F0702030302020204" pitchFamily="66" charset="0"/>
              </a:rPr>
              <a:t> in </a:t>
            </a:r>
            <a:r>
              <a:rPr lang="sk-SK" sz="2200" b="1" dirty="0" err="1">
                <a:latin typeface="Comic Sans MS" panose="030F0702030302020204" pitchFamily="66" charset="0"/>
              </a:rPr>
              <a:t>the</a:t>
            </a:r>
            <a:r>
              <a:rPr lang="sk-SK" sz="2200" b="1" dirty="0">
                <a:latin typeface="Comic Sans MS" panose="030F0702030302020204" pitchFamily="66" charset="0"/>
              </a:rPr>
              <a:t> </a:t>
            </a:r>
            <a:r>
              <a:rPr lang="sk-SK" sz="2200" b="1" dirty="0" err="1">
                <a:latin typeface="Comic Sans MS" panose="030F0702030302020204" pitchFamily="66" charset="0"/>
              </a:rPr>
              <a:t>past.The</a:t>
            </a:r>
            <a:r>
              <a:rPr lang="sk-SK" sz="2200" b="1" dirty="0">
                <a:latin typeface="Comic Sans MS" panose="030F0702030302020204" pitchFamily="66" charset="0"/>
              </a:rPr>
              <a:t> </a:t>
            </a:r>
            <a:r>
              <a:rPr lang="sk-SK" sz="2200" b="1" dirty="0" err="1">
                <a:latin typeface="Comic Sans MS" panose="030F0702030302020204" pitchFamily="66" charset="0"/>
              </a:rPr>
              <a:t>interior</a:t>
            </a:r>
            <a:r>
              <a:rPr lang="sk-SK" sz="2200" b="1" dirty="0">
                <a:latin typeface="Comic Sans MS" panose="030F0702030302020204" pitchFamily="66" charset="0"/>
              </a:rPr>
              <a:t> </a:t>
            </a:r>
            <a:r>
              <a:rPr lang="sk-SK" sz="2200" b="1" dirty="0" err="1">
                <a:latin typeface="Comic Sans MS" panose="030F0702030302020204" pitchFamily="66" charset="0"/>
              </a:rPr>
              <a:t>of</a:t>
            </a:r>
            <a:r>
              <a:rPr lang="sk-SK" sz="2200" b="1" dirty="0">
                <a:latin typeface="Comic Sans MS" panose="030F0702030302020204" pitchFamily="66" charset="0"/>
              </a:rPr>
              <a:t> </a:t>
            </a:r>
            <a:r>
              <a:rPr lang="sk-SK" sz="2200" b="1" dirty="0" err="1">
                <a:latin typeface="Comic Sans MS" panose="030F0702030302020204" pitchFamily="66" charset="0"/>
              </a:rPr>
              <a:t>the</a:t>
            </a:r>
            <a:r>
              <a:rPr lang="sk-SK" sz="2200" b="1" dirty="0">
                <a:latin typeface="Comic Sans MS" panose="030F0702030302020204" pitchFamily="66" charset="0"/>
              </a:rPr>
              <a:t> </a:t>
            </a:r>
            <a:r>
              <a:rPr lang="sk-SK" sz="2200" b="1" dirty="0" err="1">
                <a:latin typeface="Comic Sans MS" panose="030F0702030302020204" pitchFamily="66" charset="0"/>
              </a:rPr>
              <a:t>cathedral</a:t>
            </a:r>
            <a:r>
              <a:rPr lang="sk-SK" sz="2200" b="1" dirty="0">
                <a:latin typeface="Comic Sans MS" panose="030F0702030302020204" pitchFamily="66" charset="0"/>
              </a:rPr>
              <a:t> </a:t>
            </a:r>
            <a:r>
              <a:rPr lang="sk-SK" sz="2200" b="1" dirty="0" err="1">
                <a:latin typeface="Comic Sans MS" panose="030F0702030302020204" pitchFamily="66" charset="0"/>
              </a:rPr>
              <a:t>is</a:t>
            </a:r>
            <a:r>
              <a:rPr lang="sk-SK" sz="2200" b="1" dirty="0">
                <a:latin typeface="Comic Sans MS" panose="030F0702030302020204" pitchFamily="66" charset="0"/>
              </a:rPr>
              <a:t> </a:t>
            </a:r>
            <a:r>
              <a:rPr lang="sk-SK" sz="2200" b="1" dirty="0" err="1">
                <a:latin typeface="Comic Sans MS" panose="030F0702030302020204" pitchFamily="66" charset="0"/>
              </a:rPr>
              <a:t>dominated</a:t>
            </a:r>
            <a:r>
              <a:rPr lang="sk-SK" sz="2200" b="1" dirty="0">
                <a:latin typeface="Comic Sans MS" panose="030F0702030302020204" pitchFamily="66" charset="0"/>
              </a:rPr>
              <a:t> by </a:t>
            </a:r>
            <a:r>
              <a:rPr lang="sk-SK" sz="2200" b="1" dirty="0" err="1">
                <a:latin typeface="Comic Sans MS" panose="030F0702030302020204" pitchFamily="66" charset="0"/>
              </a:rPr>
              <a:t>St.Elisabeth</a:t>
            </a:r>
            <a:r>
              <a:rPr lang="sk-SK" sz="2200" b="1" dirty="0">
                <a:latin typeface="Comic Sans MS" panose="030F0702030302020204" pitchFamily="66" charset="0"/>
              </a:rPr>
              <a:t> </a:t>
            </a:r>
            <a:r>
              <a:rPr lang="sk-SK" sz="2200" b="1" dirty="0" err="1">
                <a:latin typeface="Comic Sans MS" panose="030F0702030302020204" pitchFamily="66" charset="0"/>
              </a:rPr>
              <a:t>altar.Besides</a:t>
            </a:r>
            <a:r>
              <a:rPr lang="sk-SK" sz="2200" b="1" dirty="0">
                <a:latin typeface="Comic Sans MS" panose="030F0702030302020204" pitchFamily="66" charset="0"/>
              </a:rPr>
              <a:t> </a:t>
            </a:r>
            <a:r>
              <a:rPr lang="sk-SK" sz="2200" b="1" dirty="0" err="1">
                <a:latin typeface="Comic Sans MS" panose="030F0702030302020204" pitchFamily="66" charset="0"/>
              </a:rPr>
              <a:t>this,the</a:t>
            </a:r>
            <a:r>
              <a:rPr lang="sk-SK" sz="2200" b="1" dirty="0">
                <a:latin typeface="Comic Sans MS" panose="030F0702030302020204" pitchFamily="66" charset="0"/>
              </a:rPr>
              <a:t> </a:t>
            </a:r>
            <a:r>
              <a:rPr lang="sk-SK" sz="2200" b="1" dirty="0" err="1">
                <a:latin typeface="Comic Sans MS" panose="030F0702030302020204" pitchFamily="66" charset="0"/>
              </a:rPr>
              <a:t>cathedral</a:t>
            </a:r>
            <a:r>
              <a:rPr lang="sk-SK" sz="2200" b="1" dirty="0">
                <a:latin typeface="Comic Sans MS" panose="030F0702030302020204" pitchFamily="66" charset="0"/>
              </a:rPr>
              <a:t> has </a:t>
            </a:r>
            <a:r>
              <a:rPr lang="sk-SK" sz="2200" b="1" dirty="0" err="1">
                <a:latin typeface="Comic Sans MS" panose="030F0702030302020204" pitchFamily="66" charset="0"/>
              </a:rPr>
              <a:t>nine</a:t>
            </a:r>
            <a:r>
              <a:rPr lang="sk-SK" sz="2200" b="1" dirty="0">
                <a:latin typeface="Comic Sans MS" panose="030F0702030302020204" pitchFamily="66" charset="0"/>
              </a:rPr>
              <a:t> more </a:t>
            </a:r>
            <a:r>
              <a:rPr lang="sk-SK" sz="2200" b="1" dirty="0" err="1">
                <a:latin typeface="Comic Sans MS" panose="030F0702030302020204" pitchFamily="66" charset="0"/>
              </a:rPr>
              <a:t>altars.The</a:t>
            </a:r>
            <a:r>
              <a:rPr lang="sk-SK" sz="2200" b="1" dirty="0">
                <a:latin typeface="Comic Sans MS" panose="030F0702030302020204" pitchFamily="66" charset="0"/>
              </a:rPr>
              <a:t> </a:t>
            </a:r>
            <a:r>
              <a:rPr lang="sk-SK" sz="2200" b="1" dirty="0" err="1">
                <a:latin typeface="Comic Sans MS" panose="030F0702030302020204" pitchFamily="66" charset="0"/>
              </a:rPr>
              <a:t>cathedral</a:t>
            </a:r>
            <a:r>
              <a:rPr lang="sk-SK" sz="2200" b="1" dirty="0">
                <a:latin typeface="Comic Sans MS" panose="030F0702030302020204" pitchFamily="66" charset="0"/>
              </a:rPr>
              <a:t> has a </a:t>
            </a:r>
            <a:r>
              <a:rPr lang="sk-SK" sz="2200" b="1" dirty="0" err="1">
                <a:latin typeface="Comic Sans MS" panose="030F0702030302020204" pitchFamily="66" charset="0"/>
              </a:rPr>
              <a:t>sanctuary</a:t>
            </a:r>
            <a:r>
              <a:rPr lang="sk-SK" sz="2200" b="1" dirty="0">
                <a:latin typeface="Comic Sans MS" panose="030F0702030302020204" pitchFamily="66" charset="0"/>
              </a:rPr>
              <a:t> , </a:t>
            </a:r>
            <a:r>
              <a:rPr lang="sk-SK" sz="2200" b="1" dirty="0" err="1">
                <a:latin typeface="Comic Sans MS" panose="030F0702030302020204" pitchFamily="66" charset="0"/>
              </a:rPr>
              <a:t>two</a:t>
            </a:r>
            <a:r>
              <a:rPr lang="sk-SK" sz="2200" b="1" dirty="0">
                <a:latin typeface="Comic Sans MS" panose="030F0702030302020204" pitchFamily="66" charset="0"/>
              </a:rPr>
              <a:t> </a:t>
            </a:r>
            <a:r>
              <a:rPr lang="sk-SK" sz="2200" b="1" dirty="0" err="1">
                <a:latin typeface="Comic Sans MS" panose="030F0702030302020204" pitchFamily="66" charset="0"/>
              </a:rPr>
              <a:t>towers</a:t>
            </a:r>
            <a:r>
              <a:rPr lang="sk-SK" sz="2200" b="1" dirty="0">
                <a:latin typeface="Comic Sans MS" panose="030F0702030302020204" pitchFamily="66" charset="0"/>
              </a:rPr>
              <a:t> and </a:t>
            </a:r>
            <a:r>
              <a:rPr lang="sk-SK" sz="2200" b="1" dirty="0" err="1">
                <a:latin typeface="Comic Sans MS" panose="030F0702030302020204" pitchFamily="66" charset="0"/>
              </a:rPr>
              <a:t>two</a:t>
            </a:r>
            <a:r>
              <a:rPr lang="sk-SK" sz="2200" b="1" dirty="0">
                <a:latin typeface="Comic Sans MS" panose="030F0702030302020204" pitchFamily="66" charset="0"/>
              </a:rPr>
              <a:t> </a:t>
            </a:r>
            <a:r>
              <a:rPr lang="sk-SK" sz="2200" b="1" dirty="0" err="1">
                <a:latin typeface="Comic Sans MS" panose="030F0702030302020204" pitchFamily="66" charset="0"/>
              </a:rPr>
              <a:t>chapels.The</a:t>
            </a:r>
            <a:r>
              <a:rPr lang="sk-SK" sz="2200" b="1" dirty="0">
                <a:latin typeface="Comic Sans MS" panose="030F0702030302020204" pitchFamily="66" charset="0"/>
              </a:rPr>
              <a:t> </a:t>
            </a:r>
            <a:r>
              <a:rPr lang="sk-SK" sz="2200" b="1" dirty="0" err="1">
                <a:latin typeface="Comic Sans MS" panose="030F0702030302020204" pitchFamily="66" charset="0"/>
              </a:rPr>
              <a:t>North</a:t>
            </a:r>
            <a:r>
              <a:rPr lang="sk-SK" sz="2200" b="1" dirty="0">
                <a:latin typeface="Comic Sans MS" panose="030F0702030302020204" pitchFamily="66" charset="0"/>
              </a:rPr>
              <a:t> </a:t>
            </a:r>
            <a:r>
              <a:rPr lang="sk-SK" sz="2200" b="1" dirty="0" err="1">
                <a:latin typeface="Comic Sans MS" panose="030F0702030302020204" pitchFamily="66" charset="0"/>
              </a:rPr>
              <a:t>Tower</a:t>
            </a:r>
            <a:r>
              <a:rPr lang="sk-SK" sz="2200" b="1" dirty="0">
                <a:latin typeface="Comic Sans MS" panose="030F0702030302020204" pitchFamily="66" charset="0"/>
              </a:rPr>
              <a:t> </a:t>
            </a:r>
            <a:r>
              <a:rPr lang="sk-SK" sz="2200" b="1" dirty="0" err="1">
                <a:latin typeface="Comic Sans MS" panose="030F0702030302020204" pitchFamily="66" charset="0"/>
              </a:rPr>
              <a:t>is</a:t>
            </a:r>
            <a:r>
              <a:rPr lang="sk-SK" sz="2200" b="1" dirty="0">
                <a:latin typeface="Comic Sans MS" panose="030F0702030302020204" pitchFamily="66" charset="0"/>
              </a:rPr>
              <a:t> 59 </a:t>
            </a:r>
            <a:r>
              <a:rPr lang="sk-SK" sz="2200" b="1" dirty="0" err="1">
                <a:latin typeface="Comic Sans MS" panose="030F0702030302020204" pitchFamily="66" charset="0"/>
              </a:rPr>
              <a:t>meters</a:t>
            </a:r>
            <a:r>
              <a:rPr lang="sk-SK" sz="2200" b="1" dirty="0">
                <a:latin typeface="Comic Sans MS" panose="030F0702030302020204" pitchFamily="66" charset="0"/>
              </a:rPr>
              <a:t> </a:t>
            </a:r>
            <a:r>
              <a:rPr lang="sk-SK" sz="2200" b="1" dirty="0" err="1">
                <a:latin typeface="Comic Sans MS" panose="030F0702030302020204" pitchFamily="66" charset="0"/>
              </a:rPr>
              <a:t>high</a:t>
            </a:r>
            <a:r>
              <a:rPr lang="sk-SK" sz="2200" b="1" dirty="0">
                <a:latin typeface="Comic Sans MS" panose="030F0702030302020204" pitchFamily="66" charset="0"/>
              </a:rPr>
              <a:t> and </a:t>
            </a:r>
            <a:r>
              <a:rPr lang="sk-SK" sz="2200" b="1" dirty="0" err="1">
                <a:latin typeface="Comic Sans MS" panose="030F0702030302020204" pitchFamily="66" charset="0"/>
              </a:rPr>
              <a:t>offers</a:t>
            </a:r>
            <a:r>
              <a:rPr lang="sk-SK" sz="2200" b="1" dirty="0">
                <a:latin typeface="Comic Sans MS" panose="030F0702030302020204" pitchFamily="66" charset="0"/>
              </a:rPr>
              <a:t> a </a:t>
            </a:r>
            <a:r>
              <a:rPr lang="sk-SK" sz="2200" b="1" dirty="0" err="1">
                <a:latin typeface="Comic Sans MS" panose="030F0702030302020204" pitchFamily="66" charset="0"/>
              </a:rPr>
              <a:t>beautiful</a:t>
            </a:r>
            <a:r>
              <a:rPr lang="sk-SK" sz="2200" b="1" dirty="0">
                <a:latin typeface="Comic Sans MS" panose="030F0702030302020204" pitchFamily="66" charset="0"/>
              </a:rPr>
              <a:t> </a:t>
            </a:r>
            <a:r>
              <a:rPr lang="sk-SK" sz="2200" b="1" dirty="0" err="1">
                <a:latin typeface="Comic Sans MS" panose="030F0702030302020204" pitchFamily="66" charset="0"/>
              </a:rPr>
              <a:t>view</a:t>
            </a:r>
            <a:r>
              <a:rPr lang="sk-SK" sz="2200" b="1" dirty="0">
                <a:latin typeface="Comic Sans MS" panose="030F0702030302020204" pitchFamily="66" charset="0"/>
              </a:rPr>
              <a:t> </a:t>
            </a:r>
            <a:r>
              <a:rPr lang="sk-SK" sz="2200" b="1" dirty="0" err="1">
                <a:latin typeface="Comic Sans MS" panose="030F0702030302020204" pitchFamily="66" charset="0"/>
              </a:rPr>
              <a:t>of</a:t>
            </a:r>
            <a:r>
              <a:rPr lang="sk-SK" sz="2200" b="1" dirty="0">
                <a:latin typeface="Comic Sans MS" panose="030F0702030302020204" pitchFamily="66" charset="0"/>
              </a:rPr>
              <a:t> </a:t>
            </a:r>
            <a:r>
              <a:rPr lang="sk-SK" sz="2200" b="1" dirty="0" err="1">
                <a:latin typeface="Comic Sans MS" panose="030F0702030302020204" pitchFamily="66" charset="0"/>
              </a:rPr>
              <a:t>the</a:t>
            </a:r>
            <a:r>
              <a:rPr lang="sk-SK" sz="2200" b="1" dirty="0">
                <a:latin typeface="Comic Sans MS" panose="030F0702030302020204" pitchFamily="66" charset="0"/>
              </a:rPr>
              <a:t> city.</a:t>
            </a:r>
            <a:endParaRPr lang="sk-SK" sz="2200" dirty="0">
              <a:latin typeface="Comic Sans MS" panose="030F0702030302020204" pitchFamily="66" charset="0"/>
            </a:endParaRPr>
          </a:p>
        </p:txBody>
      </p:sp>
      <p:pic>
        <p:nvPicPr>
          <p:cNvPr id="9" name="Obrázok 8" descr="VÃ½sledok vyhÄ¾adÃ¡vania obrÃ¡zkov pre dopyt dom sv alzbety"/>
          <p:cNvPicPr/>
          <p:nvPr/>
        </p:nvPicPr>
        <p:blipFill>
          <a:blip r:embed="rId2"/>
          <a:srcRect/>
          <a:stretch>
            <a:fillRect/>
          </a:stretch>
        </p:blipFill>
        <p:spPr bwMode="auto">
          <a:xfrm>
            <a:off x="9382720" y="1996480"/>
            <a:ext cx="3477766" cy="2372866"/>
          </a:xfrm>
          <a:prstGeom prst="rect">
            <a:avLst/>
          </a:prstGeom>
          <a:noFill/>
          <a:ln w="9525">
            <a:noFill/>
            <a:miter lim="800000"/>
            <a:headEnd/>
            <a:tailEnd/>
          </a:ln>
        </p:spPr>
      </p:pic>
      <p:pic>
        <p:nvPicPr>
          <p:cNvPr id="10" name="Obrázok 9" descr="VÃ½sledok vyhÄ¾adÃ¡vania obrÃ¡zkov pre dopyt dom sv alzbety"/>
          <p:cNvPicPr/>
          <p:nvPr/>
        </p:nvPicPr>
        <p:blipFill>
          <a:blip r:embed="rId3"/>
          <a:srcRect/>
          <a:stretch>
            <a:fillRect/>
          </a:stretch>
        </p:blipFill>
        <p:spPr bwMode="auto">
          <a:xfrm>
            <a:off x="9670752" y="5240982"/>
            <a:ext cx="2680717" cy="3812282"/>
          </a:xfrm>
          <a:prstGeom prst="rect">
            <a:avLst/>
          </a:prstGeom>
          <a:noFill/>
          <a:ln w="9525">
            <a:noFill/>
            <a:miter lim="800000"/>
            <a:headEnd/>
            <a:tailEnd/>
          </a:ln>
        </p:spPr>
      </p:pic>
      <p:pic>
        <p:nvPicPr>
          <p:cNvPr id="11" name="Obrázok 10" descr="SÃºvisiaci obrÃ¡zok"/>
          <p:cNvPicPr/>
          <p:nvPr/>
        </p:nvPicPr>
        <p:blipFill>
          <a:blip r:embed="rId4"/>
          <a:srcRect/>
          <a:stretch>
            <a:fillRect/>
          </a:stretch>
        </p:blipFill>
        <p:spPr bwMode="auto">
          <a:xfrm>
            <a:off x="597744" y="1996480"/>
            <a:ext cx="3999071" cy="2568873"/>
          </a:xfrm>
          <a:prstGeom prst="rect">
            <a:avLst/>
          </a:prstGeom>
          <a:noFill/>
          <a:ln w="9525">
            <a:noFill/>
            <a:miter lim="800000"/>
            <a:headEnd/>
            <a:tailEnd/>
          </a:ln>
        </p:spPr>
      </p:pic>
      <p:pic>
        <p:nvPicPr>
          <p:cNvPr id="8197" name="Picture 5" descr="https://encrypted-tbn0.gstatic.com/images?q=tbn:ANd9GcSfeaLKJkwN7mFl3az9RyRPnB9q3h8LcednOJt-qCBYQ7ts-QE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5100" y="2915302"/>
            <a:ext cx="3145532" cy="1761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84348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616339" y="743933"/>
            <a:ext cx="4121641" cy="1169551"/>
          </a:xfrm>
          <a:prstGeom prst="rect">
            <a:avLst/>
          </a:prstGeom>
        </p:spPr>
        <p:txBody>
          <a:bodyPr wrap="none">
            <a:spAutoFit/>
          </a:bodyPr>
          <a:lstStyle/>
          <a:p>
            <a:r>
              <a:rPr lang="sk-SK" sz="7000" b="1" dirty="0" err="1">
                <a:solidFill>
                  <a:srgbClr val="F8F8F8"/>
                </a:solidFill>
                <a:latin typeface="Comic Sans MS" panose="030F0702030302020204" pitchFamily="66" charset="0"/>
              </a:rPr>
              <a:t>Theaters</a:t>
            </a:r>
            <a:endParaRPr lang="sk-SK" sz="7000" b="1" dirty="0">
              <a:solidFill>
                <a:srgbClr val="F8F8F8"/>
              </a:solidFill>
              <a:latin typeface="Comic Sans MS" panose="030F0702030302020204" pitchFamily="66" charset="0"/>
            </a:endParaRPr>
          </a:p>
        </p:txBody>
      </p:sp>
      <p:sp>
        <p:nvSpPr>
          <p:cNvPr id="5" name="Obdĺžnik 4"/>
          <p:cNvSpPr/>
          <p:nvPr/>
        </p:nvSpPr>
        <p:spPr>
          <a:xfrm>
            <a:off x="507085" y="2800762"/>
            <a:ext cx="5803192" cy="707886"/>
          </a:xfrm>
          <a:prstGeom prst="rect">
            <a:avLst/>
          </a:prstGeom>
        </p:spPr>
        <p:txBody>
          <a:bodyPr wrap="none">
            <a:spAutoFit/>
          </a:bodyPr>
          <a:lstStyle/>
          <a:p>
            <a:r>
              <a:rPr lang="sk-SK" altLang="sk-SK" sz="4000" b="1" dirty="0">
                <a:solidFill>
                  <a:srgbClr val="C00000"/>
                </a:solidFill>
                <a:latin typeface="Comic Sans MS" panose="030F0702030302020204" pitchFamily="66" charset="0"/>
              </a:rPr>
              <a:t>State </a:t>
            </a:r>
            <a:r>
              <a:rPr lang="sk-SK" altLang="sk-SK" sz="4000" b="1" dirty="0" err="1">
                <a:solidFill>
                  <a:srgbClr val="C00000"/>
                </a:solidFill>
                <a:latin typeface="Comic Sans MS" panose="030F0702030302020204" pitchFamily="66" charset="0"/>
              </a:rPr>
              <a:t>Theater</a:t>
            </a:r>
            <a:r>
              <a:rPr lang="sk-SK" altLang="sk-SK" sz="4000" b="1" dirty="0">
                <a:solidFill>
                  <a:srgbClr val="C00000"/>
                </a:solidFill>
                <a:latin typeface="Comic Sans MS" panose="030F0702030302020204" pitchFamily="66" charset="0"/>
              </a:rPr>
              <a:t> Košice </a:t>
            </a:r>
            <a:endParaRPr lang="sk-SK" sz="4000" b="1" dirty="0">
              <a:solidFill>
                <a:srgbClr val="C00000"/>
              </a:solidFill>
              <a:latin typeface="Comic Sans MS" panose="030F0702030302020204" pitchFamily="66" charset="0"/>
            </a:endParaRPr>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8242" y="796157"/>
            <a:ext cx="5490966" cy="2928515"/>
          </a:xfrm>
          <a:prstGeom prst="rect">
            <a:avLst/>
          </a:prstGeom>
        </p:spPr>
      </p:pic>
      <p:sp>
        <p:nvSpPr>
          <p:cNvPr id="7" name="Obdĺžnik 6"/>
          <p:cNvSpPr/>
          <p:nvPr/>
        </p:nvSpPr>
        <p:spPr>
          <a:xfrm>
            <a:off x="669752" y="4660776"/>
            <a:ext cx="6502400" cy="3139321"/>
          </a:xfrm>
          <a:prstGeom prst="rect">
            <a:avLst/>
          </a:prstGeom>
        </p:spPr>
        <p:txBody>
          <a:bodyPr>
            <a:spAutoFit/>
          </a:bodyPr>
          <a:lstStyle/>
          <a:p>
            <a:pPr algn="just"/>
            <a:r>
              <a:rPr lang="sk-SK" sz="2200" dirty="0" err="1">
                <a:latin typeface="Comic Sans MS" panose="030F0702030302020204" pitchFamily="66" charset="0"/>
              </a:rPr>
              <a:t>Kosice</a:t>
            </a:r>
            <a:r>
              <a:rPr lang="sk-SK" sz="2200">
                <a:latin typeface="Comic Sans MS" panose="030F0702030302020204" pitchFamily="66" charset="0"/>
              </a:rPr>
              <a:t> </a:t>
            </a:r>
            <a:r>
              <a:rPr lang="sk-SK" sz="2200" smtClean="0">
                <a:latin typeface="Comic Sans MS" panose="030F0702030302020204" pitchFamily="66" charset="0"/>
              </a:rPr>
              <a:t>State </a:t>
            </a:r>
            <a:r>
              <a:rPr lang="sk-SK" sz="2200" dirty="0" err="1">
                <a:latin typeface="Comic Sans MS" panose="030F0702030302020204" pitchFamily="66" charset="0"/>
              </a:rPr>
              <a:t>Theater</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home</a:t>
            </a:r>
            <a:r>
              <a:rPr lang="sk-SK" sz="2200" dirty="0">
                <a:latin typeface="Comic Sans MS" panose="030F0702030302020204" pitchFamily="66" charset="0"/>
              </a:rPr>
              <a:t> of </a:t>
            </a:r>
            <a:r>
              <a:rPr lang="sk-SK" sz="2200" dirty="0" err="1">
                <a:latin typeface="Comic Sans MS" panose="030F0702030302020204" pitchFamily="66" charset="0"/>
              </a:rPr>
              <a:t>drama</a:t>
            </a:r>
            <a:r>
              <a:rPr lang="sk-SK" sz="2200" dirty="0">
                <a:latin typeface="Comic Sans MS" panose="030F0702030302020204" pitchFamily="66" charset="0"/>
              </a:rPr>
              <a:t>, </a:t>
            </a:r>
            <a:r>
              <a:rPr lang="sk-SK" sz="2200" dirty="0" err="1">
                <a:latin typeface="Comic Sans MS" panose="030F0702030302020204" pitchFamily="66" charset="0"/>
              </a:rPr>
              <a:t>ballet</a:t>
            </a:r>
            <a:r>
              <a:rPr lang="sk-SK" sz="2200" dirty="0">
                <a:latin typeface="Comic Sans MS" panose="030F0702030302020204" pitchFamily="66" charset="0"/>
              </a:rPr>
              <a:t>, opera and </a:t>
            </a:r>
            <a:r>
              <a:rPr lang="sk-SK" sz="2200" dirty="0" err="1">
                <a:latin typeface="Comic Sans MS" panose="030F0702030302020204" pitchFamily="66" charset="0"/>
              </a:rPr>
              <a:t>operetta</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theater</a:t>
            </a:r>
            <a:r>
              <a:rPr lang="sk-SK" sz="2200" dirty="0">
                <a:latin typeface="Comic Sans MS" panose="030F0702030302020204" pitchFamily="66" charset="0"/>
              </a:rPr>
              <a:t> has </a:t>
            </a:r>
            <a:r>
              <a:rPr lang="sk-SK" sz="2200" dirty="0" err="1">
                <a:latin typeface="Comic Sans MS" panose="030F0702030302020204" pitchFamily="66" charset="0"/>
              </a:rPr>
              <a:t>two</a:t>
            </a:r>
            <a:r>
              <a:rPr lang="sk-SK" sz="2200" dirty="0">
                <a:latin typeface="Comic Sans MS" panose="030F0702030302020204" pitchFamily="66" charset="0"/>
              </a:rPr>
              <a:t> </a:t>
            </a:r>
            <a:r>
              <a:rPr lang="sk-SK" sz="2200" dirty="0" err="1">
                <a:latin typeface="Comic Sans MS" panose="030F0702030302020204" pitchFamily="66" charset="0"/>
              </a:rPr>
              <a:t>scenes</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main</a:t>
            </a:r>
            <a:r>
              <a:rPr lang="sk-SK" sz="2200" dirty="0">
                <a:latin typeface="Comic Sans MS" panose="030F0702030302020204" pitchFamily="66" charset="0"/>
              </a:rPr>
              <a:t> </a:t>
            </a:r>
            <a:r>
              <a:rPr lang="sk-SK" sz="2200" dirty="0" err="1">
                <a:latin typeface="Comic Sans MS" panose="030F0702030302020204" pitchFamily="66" charset="0"/>
              </a:rPr>
              <a:t>one</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located</a:t>
            </a:r>
            <a:r>
              <a:rPr lang="sk-SK" sz="2200" dirty="0">
                <a:latin typeface="Comic Sans MS" panose="030F0702030302020204" pitchFamily="66" charset="0"/>
              </a:rPr>
              <a:t> in a </a:t>
            </a:r>
            <a:r>
              <a:rPr lang="sk-SK" sz="2200" dirty="0" err="1">
                <a:latin typeface="Comic Sans MS" panose="030F0702030302020204" pitchFamily="66" charset="0"/>
              </a:rPr>
              <a:t>historic</a:t>
            </a:r>
            <a:r>
              <a:rPr lang="sk-SK" sz="2200" dirty="0">
                <a:latin typeface="Comic Sans MS" panose="030F0702030302020204" pitchFamily="66" charset="0"/>
              </a:rPr>
              <a:t> </a:t>
            </a:r>
            <a:r>
              <a:rPr lang="sk-SK" sz="2200" dirty="0" err="1">
                <a:latin typeface="Comic Sans MS" panose="030F0702030302020204" pitchFamily="66" charset="0"/>
              </a:rPr>
              <a:t>building</a:t>
            </a:r>
            <a:r>
              <a:rPr lang="sk-SK" sz="2200" dirty="0">
                <a:latin typeface="Comic Sans MS" panose="030F0702030302020204" pitchFamily="66" charset="0"/>
              </a:rPr>
              <a:t> </a:t>
            </a:r>
            <a:r>
              <a:rPr lang="sk-SK" sz="2200" dirty="0" err="1">
                <a:latin typeface="Comic Sans MS" panose="030F0702030302020204" pitchFamily="66" charset="0"/>
              </a:rPr>
              <a:t>built</a:t>
            </a:r>
            <a:r>
              <a:rPr lang="sk-SK" sz="2200" dirty="0">
                <a:latin typeface="Comic Sans MS" panose="030F0702030302020204" pitchFamily="66" charset="0"/>
              </a:rPr>
              <a:t> in 1899, and a </a:t>
            </a:r>
            <a:r>
              <a:rPr lang="sk-SK" sz="2200" dirty="0" err="1">
                <a:latin typeface="Comic Sans MS" panose="030F0702030302020204" pitchFamily="66" charset="0"/>
              </a:rPr>
              <a:t>short</a:t>
            </a:r>
            <a:r>
              <a:rPr lang="sk-SK" sz="2200" dirty="0">
                <a:latin typeface="Comic Sans MS" panose="030F0702030302020204" pitchFamily="66" charset="0"/>
              </a:rPr>
              <a:t> </a:t>
            </a:r>
            <a:r>
              <a:rPr lang="sk-SK" sz="2200" dirty="0" err="1">
                <a:latin typeface="Comic Sans MS" panose="030F0702030302020204" pitchFamily="66" charset="0"/>
              </a:rPr>
              <a:t>walk</a:t>
            </a:r>
            <a:r>
              <a:rPr lang="sk-SK" sz="2200" dirty="0">
                <a:latin typeface="Comic Sans MS" panose="030F0702030302020204" pitchFamily="66" charset="0"/>
              </a:rPr>
              <a:t> </a:t>
            </a:r>
            <a:r>
              <a:rPr lang="sk-SK" sz="2200" dirty="0" err="1">
                <a:latin typeface="Comic Sans MS" panose="030F0702030302020204" pitchFamily="66" charset="0"/>
              </a:rPr>
              <a:t>away</a:t>
            </a:r>
            <a:r>
              <a:rPr lang="sk-SK" sz="2200" dirty="0">
                <a:latin typeface="Comic Sans MS" panose="030F0702030302020204" pitchFamily="66" charset="0"/>
              </a:rPr>
              <a:t>, in </a:t>
            </a:r>
            <a:r>
              <a:rPr lang="sk-SK" sz="2200" dirty="0" err="1">
                <a:latin typeface="Comic Sans MS" panose="030F0702030302020204" pitchFamily="66" charset="0"/>
              </a:rPr>
              <a:t>an</a:t>
            </a:r>
            <a:r>
              <a:rPr lang="sk-SK" sz="2200" dirty="0">
                <a:latin typeface="Comic Sans MS" panose="030F0702030302020204" pitchFamily="66" charset="0"/>
              </a:rPr>
              <a:t> </a:t>
            </a:r>
            <a:r>
              <a:rPr lang="sk-SK" sz="2200" dirty="0" err="1">
                <a:latin typeface="Comic Sans MS" panose="030F0702030302020204" pitchFamily="66" charset="0"/>
              </a:rPr>
              <a:t>art</a:t>
            </a:r>
            <a:r>
              <a:rPr lang="sk-SK" sz="2200" dirty="0">
                <a:latin typeface="Comic Sans MS" panose="030F0702030302020204" pitchFamily="66" charset="0"/>
              </a:rPr>
              <a:t> </a:t>
            </a:r>
            <a:r>
              <a:rPr lang="sk-SK" sz="2200" dirty="0" err="1">
                <a:latin typeface="Comic Sans MS" panose="030F0702030302020204" pitchFamily="66" charset="0"/>
              </a:rPr>
              <a:t>deco</a:t>
            </a:r>
            <a:r>
              <a:rPr lang="sk-SK" sz="2200" dirty="0">
                <a:latin typeface="Comic Sans MS" panose="030F0702030302020204" pitchFamily="66" charset="0"/>
              </a:rPr>
              <a:t> </a:t>
            </a:r>
            <a:r>
              <a:rPr lang="sk-SK" sz="2200" dirty="0" err="1">
                <a:latin typeface="Comic Sans MS" panose="030F0702030302020204" pitchFamily="66" charset="0"/>
              </a:rPr>
              <a:t>building</a:t>
            </a:r>
            <a:r>
              <a:rPr lang="sk-SK" sz="2200" dirty="0">
                <a:latin typeface="Comic Sans MS" panose="030F0702030302020204" pitchFamily="66" charset="0"/>
              </a:rPr>
              <a:t>. In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course</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one</a:t>
            </a:r>
            <a:r>
              <a:rPr lang="sk-SK" sz="2200" dirty="0">
                <a:latin typeface="Comic Sans MS" panose="030F0702030302020204" pitchFamily="66" charset="0"/>
              </a:rPr>
              <a:t> </a:t>
            </a:r>
            <a:r>
              <a:rPr lang="sk-SK" sz="2200" dirty="0" err="1">
                <a:latin typeface="Comic Sans MS" panose="030F0702030302020204" pitchFamily="66" charset="0"/>
              </a:rPr>
              <a:t>theater</a:t>
            </a:r>
            <a:r>
              <a:rPr lang="sk-SK" sz="2200" dirty="0">
                <a:latin typeface="Comic Sans MS" panose="030F0702030302020204" pitchFamily="66" charset="0"/>
              </a:rPr>
              <a:t> </a:t>
            </a:r>
            <a:r>
              <a:rPr lang="sk-SK" sz="2200" dirty="0" err="1">
                <a:latin typeface="Comic Sans MS" panose="030F0702030302020204" pitchFamily="66" charset="0"/>
              </a:rPr>
              <a:t>season</a:t>
            </a:r>
            <a:r>
              <a:rPr lang="sk-SK" sz="2200" dirty="0">
                <a:latin typeface="Comic Sans MS" panose="030F0702030302020204" pitchFamily="66" charset="0"/>
              </a:rPr>
              <a:t>, </a:t>
            </a:r>
            <a:r>
              <a:rPr lang="sk-SK" sz="2200" dirty="0" err="1">
                <a:latin typeface="Comic Sans MS" panose="030F0702030302020204" pitchFamily="66" charset="0"/>
              </a:rPr>
              <a:t>there</a:t>
            </a:r>
            <a:r>
              <a:rPr lang="sk-SK" sz="2200" dirty="0">
                <a:latin typeface="Comic Sans MS" panose="030F0702030302020204" pitchFamily="66" charset="0"/>
              </a:rPr>
              <a:t> are 6 </a:t>
            </a:r>
            <a:r>
              <a:rPr lang="sk-SK" sz="2200" dirty="0" err="1">
                <a:latin typeface="Comic Sans MS" panose="030F0702030302020204" pitchFamily="66" charset="0"/>
              </a:rPr>
              <a:t>premieres</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different</a:t>
            </a:r>
            <a:r>
              <a:rPr lang="sk-SK" sz="2200" dirty="0">
                <a:latin typeface="Comic Sans MS" panose="030F0702030302020204" pitchFamily="66" charset="0"/>
              </a:rPr>
              <a:t> </a:t>
            </a:r>
            <a:r>
              <a:rPr lang="sk-SK" sz="2200" dirty="0" err="1">
                <a:latin typeface="Comic Sans MS" panose="030F0702030302020204" pitchFamily="66" charset="0"/>
              </a:rPr>
              <a:t>theater</a:t>
            </a:r>
            <a:r>
              <a:rPr lang="sk-SK" sz="2200" dirty="0">
                <a:latin typeface="Comic Sans MS" panose="030F0702030302020204" pitchFamily="66" charset="0"/>
              </a:rPr>
              <a:t> </a:t>
            </a:r>
            <a:r>
              <a:rPr lang="sk-SK" sz="2200" dirty="0" err="1">
                <a:latin typeface="Comic Sans MS" panose="030F0702030302020204" pitchFamily="66" charset="0"/>
              </a:rPr>
              <a:t>genres</a:t>
            </a:r>
            <a:r>
              <a:rPr lang="sk-SK" sz="2200" dirty="0">
                <a:latin typeface="Comic Sans MS" panose="030F0702030302020204" pitchFamily="66" charset="0"/>
              </a:rPr>
              <a:t> on </a:t>
            </a:r>
            <a:r>
              <a:rPr lang="sk-SK" sz="2200" dirty="0" err="1">
                <a:latin typeface="Comic Sans MS" panose="030F0702030302020204" pitchFamily="66" charset="0"/>
              </a:rPr>
              <a:t>average</a:t>
            </a:r>
            <a:r>
              <a:rPr lang="sk-SK" sz="2200" dirty="0">
                <a:latin typeface="Comic Sans MS" panose="030F0702030302020204" pitchFamily="66" charset="0"/>
              </a:rPr>
              <a:t>. </a:t>
            </a:r>
            <a:r>
              <a:rPr lang="sk-SK" sz="2200" dirty="0" err="1">
                <a:latin typeface="Comic Sans MS" panose="030F0702030302020204" pitchFamily="66" charset="0"/>
              </a:rPr>
              <a:t>The</a:t>
            </a:r>
            <a:r>
              <a:rPr lang="sk-SK" sz="2200" dirty="0">
                <a:latin typeface="Comic Sans MS" panose="030F0702030302020204" pitchFamily="66" charset="0"/>
              </a:rPr>
              <a:t> </a:t>
            </a:r>
            <a:r>
              <a:rPr lang="sk-SK" sz="2200" dirty="0" err="1">
                <a:latin typeface="Comic Sans MS" panose="030F0702030302020204" pitchFamily="66" charset="0"/>
              </a:rPr>
              <a:t>quality</a:t>
            </a:r>
            <a:r>
              <a:rPr lang="sk-SK" sz="2200" dirty="0">
                <a:latin typeface="Comic Sans MS" panose="030F0702030302020204" pitchFamily="66" charset="0"/>
              </a:rPr>
              <a:t> </a:t>
            </a:r>
            <a:r>
              <a:rPr lang="sk-SK" sz="2200" dirty="0" err="1">
                <a:latin typeface="Comic Sans MS" panose="030F0702030302020204" pitchFamily="66" charset="0"/>
              </a:rPr>
              <a:t>of</a:t>
            </a:r>
            <a:r>
              <a:rPr lang="sk-SK" sz="2200" dirty="0">
                <a:latin typeface="Comic Sans MS" panose="030F0702030302020204" pitchFamily="66" charset="0"/>
              </a:rPr>
              <a:t> </a:t>
            </a:r>
            <a:r>
              <a:rPr lang="sk-SK" sz="2200" dirty="0" err="1">
                <a:latin typeface="Comic Sans MS" panose="030F0702030302020204" pitchFamily="66" charset="0"/>
              </a:rPr>
              <a:t>theater</a:t>
            </a:r>
            <a:r>
              <a:rPr lang="sk-SK" sz="2200" dirty="0">
                <a:latin typeface="Comic Sans MS" panose="030F0702030302020204" pitchFamily="66" charset="0"/>
              </a:rPr>
              <a:t> </a:t>
            </a:r>
            <a:r>
              <a:rPr lang="sk-SK" sz="2200" dirty="0" err="1">
                <a:latin typeface="Comic Sans MS" panose="030F0702030302020204" pitchFamily="66" charset="0"/>
              </a:rPr>
              <a:t>performances</a:t>
            </a:r>
            <a:r>
              <a:rPr lang="sk-SK" sz="2200" dirty="0">
                <a:latin typeface="Comic Sans MS" panose="030F0702030302020204" pitchFamily="66" charset="0"/>
              </a:rPr>
              <a:t> </a:t>
            </a:r>
            <a:r>
              <a:rPr lang="sk-SK" sz="2200" dirty="0" err="1">
                <a:latin typeface="Comic Sans MS" panose="030F0702030302020204" pitchFamily="66" charset="0"/>
              </a:rPr>
              <a:t>is</a:t>
            </a:r>
            <a:r>
              <a:rPr lang="sk-SK" sz="2200" dirty="0">
                <a:latin typeface="Comic Sans MS" panose="030F0702030302020204" pitchFamily="66" charset="0"/>
              </a:rPr>
              <a:t> </a:t>
            </a:r>
            <a:r>
              <a:rPr lang="sk-SK" sz="2200" dirty="0" err="1">
                <a:latin typeface="Comic Sans MS" panose="030F0702030302020204" pitchFamily="66" charset="0"/>
              </a:rPr>
              <a:t>appreciated</a:t>
            </a:r>
            <a:r>
              <a:rPr lang="sk-SK" sz="2200" dirty="0">
                <a:latin typeface="Comic Sans MS" panose="030F0702030302020204" pitchFamily="66" charset="0"/>
              </a:rPr>
              <a:t> </a:t>
            </a:r>
            <a:r>
              <a:rPr lang="sk-SK" sz="2200" dirty="0" err="1">
                <a:latin typeface="Comic Sans MS" panose="030F0702030302020204" pitchFamily="66" charset="0"/>
              </a:rPr>
              <a:t>not</a:t>
            </a:r>
            <a:r>
              <a:rPr lang="sk-SK" sz="2200" dirty="0">
                <a:latin typeface="Comic Sans MS" panose="030F0702030302020204" pitchFamily="66" charset="0"/>
              </a:rPr>
              <a:t> </a:t>
            </a:r>
            <a:r>
              <a:rPr lang="sk-SK" sz="2200" dirty="0" err="1">
                <a:latin typeface="Comic Sans MS" panose="030F0702030302020204" pitchFamily="66" charset="0"/>
              </a:rPr>
              <a:t>only</a:t>
            </a:r>
            <a:r>
              <a:rPr lang="sk-SK" sz="2200" dirty="0">
                <a:latin typeface="Comic Sans MS" panose="030F0702030302020204" pitchFamily="66" charset="0"/>
              </a:rPr>
              <a:t> by </a:t>
            </a:r>
            <a:r>
              <a:rPr lang="sk-SK" sz="2200" dirty="0" err="1">
                <a:latin typeface="Comic Sans MS" panose="030F0702030302020204" pitchFamily="66" charset="0"/>
              </a:rPr>
              <a:t>visitors</a:t>
            </a:r>
            <a:r>
              <a:rPr lang="sk-SK" sz="2200" dirty="0">
                <a:latin typeface="Comic Sans MS" panose="030F0702030302020204" pitchFamily="66" charset="0"/>
              </a:rPr>
              <a:t> </a:t>
            </a:r>
            <a:r>
              <a:rPr lang="sk-SK" sz="2200" dirty="0" err="1">
                <a:latin typeface="Comic Sans MS" panose="030F0702030302020204" pitchFamily="66" charset="0"/>
              </a:rPr>
              <a:t>but</a:t>
            </a:r>
            <a:r>
              <a:rPr lang="sk-SK" sz="2200" dirty="0">
                <a:latin typeface="Comic Sans MS" panose="030F0702030302020204" pitchFamily="66" charset="0"/>
              </a:rPr>
              <a:t> </a:t>
            </a:r>
            <a:r>
              <a:rPr lang="sk-SK" sz="2200" dirty="0" err="1">
                <a:latin typeface="Comic Sans MS" panose="030F0702030302020204" pitchFamily="66" charset="0"/>
              </a:rPr>
              <a:t>also</a:t>
            </a:r>
            <a:r>
              <a:rPr lang="sk-SK" sz="2200" dirty="0">
                <a:latin typeface="Comic Sans MS" panose="030F0702030302020204" pitchFamily="66" charset="0"/>
              </a:rPr>
              <a:t> </a:t>
            </a:r>
            <a:r>
              <a:rPr lang="sk-SK" sz="2200" dirty="0" err="1">
                <a:latin typeface="Comic Sans MS" panose="030F0702030302020204" pitchFamily="66" charset="0"/>
              </a:rPr>
              <a:t>by</a:t>
            </a:r>
            <a:r>
              <a:rPr lang="sk-SK" sz="2200" dirty="0">
                <a:latin typeface="Comic Sans MS" panose="030F0702030302020204" pitchFamily="66" charset="0"/>
              </a:rPr>
              <a:t> </a:t>
            </a:r>
            <a:r>
              <a:rPr lang="sk-SK" sz="2200" dirty="0" err="1">
                <a:latin typeface="Comic Sans MS" panose="030F0702030302020204" pitchFamily="66" charset="0"/>
              </a:rPr>
              <a:t>critics</a:t>
            </a:r>
            <a:r>
              <a:rPr lang="sk-SK" sz="2200" dirty="0">
                <a:latin typeface="Comic Sans MS" panose="030F0702030302020204" pitchFamily="66" charset="0"/>
              </a:rPr>
              <a:t>.</a:t>
            </a:r>
          </a:p>
        </p:txBody>
      </p:sp>
      <p:pic>
        <p:nvPicPr>
          <p:cNvPr id="8"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2045" y="4012704"/>
            <a:ext cx="3825051" cy="254063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8504" y="6913511"/>
            <a:ext cx="3528392" cy="2643809"/>
          </a:xfrm>
          <a:prstGeom prst="rect">
            <a:avLst/>
          </a:prstGeom>
        </p:spPr>
      </p:pic>
    </p:spTree>
    <p:extLst>
      <p:ext uri="{BB962C8B-B14F-4D97-AF65-F5344CB8AC3E}">
        <p14:creationId xmlns:p14="http://schemas.microsoft.com/office/powerpoint/2010/main" val="2344883604"/>
      </p:ext>
    </p:extLst>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rushedCanvas">
  <a:themeElements>
    <a:clrScheme name="BrushedCanvas">
      <a:dk1>
        <a:srgbClr val="546056"/>
      </a:dk1>
      <a:lt1>
        <a:srgbClr val="600C52"/>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Palatino"/>
        <a:ea typeface="Palatino"/>
        <a:cs typeface="Palatino"/>
      </a:majorFont>
      <a:minorFont>
        <a:latin typeface="Palatino"/>
        <a:ea typeface="Palatino"/>
        <a:cs typeface="Palatino"/>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F5F8EB"/>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17D75"/>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46056"/>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rushedCanvas">
  <a:themeElements>
    <a:clrScheme name="BrushedCanvas">
      <a:dk1>
        <a:srgbClr val="000000"/>
      </a:dk1>
      <a:lt1>
        <a:srgbClr val="FFFFFF"/>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Palatino"/>
        <a:ea typeface="Palatino"/>
        <a:cs typeface="Palatino"/>
      </a:majorFont>
      <a:minorFont>
        <a:latin typeface="Palatino"/>
        <a:ea typeface="Palatino"/>
        <a:cs typeface="Palatino"/>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F5F8EB"/>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17D75"/>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546056"/>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320</TotalTime>
  <Words>2767</Words>
  <Application>Microsoft Office PowerPoint</Application>
  <PresentationFormat>Vlastná</PresentationFormat>
  <Paragraphs>160</Paragraphs>
  <Slides>38</Slides>
  <Notes>0</Notes>
  <HiddenSlides>0</HiddenSlides>
  <MMClips>0</MMClips>
  <ScaleCrop>false</ScaleCrop>
  <HeadingPairs>
    <vt:vector size="8" baseType="variant">
      <vt:variant>
        <vt:lpstr>Použité písma</vt:lpstr>
      </vt:variant>
      <vt:variant>
        <vt:i4>6</vt:i4>
      </vt:variant>
      <vt:variant>
        <vt:lpstr>Motív</vt:lpstr>
      </vt:variant>
      <vt:variant>
        <vt:i4>1</vt:i4>
      </vt:variant>
      <vt:variant>
        <vt:lpstr>Vložené servery OLE</vt:lpstr>
      </vt:variant>
      <vt:variant>
        <vt:i4>1</vt:i4>
      </vt:variant>
      <vt:variant>
        <vt:lpstr>Nadpisy snímok</vt:lpstr>
      </vt:variant>
      <vt:variant>
        <vt:i4>38</vt:i4>
      </vt:variant>
    </vt:vector>
  </HeadingPairs>
  <TitlesOfParts>
    <vt:vector size="46" baseType="lpstr">
      <vt:lpstr>Arial</vt:lpstr>
      <vt:lpstr>Calibri</vt:lpstr>
      <vt:lpstr>Comic Sans MS</vt:lpstr>
      <vt:lpstr>Helvetica Neue</vt:lpstr>
      <vt:lpstr>Hoefler Text</vt:lpstr>
      <vt:lpstr>Palatino</vt:lpstr>
      <vt:lpstr>BrushedCanvas</vt:lpstr>
      <vt:lpstr>Picture</vt:lpstr>
      <vt:lpstr>Our city - Košice</vt:lpstr>
      <vt:lpstr>Košice </vt:lpstr>
      <vt:lpstr>Prezentácia programu PowerPoint</vt:lpstr>
      <vt:lpstr>How we live </vt:lpstr>
      <vt:lpstr>Prezentácia programu PowerPoint</vt:lpstr>
      <vt:lpstr>Prezentácia programu PowerPoint</vt:lpstr>
      <vt:lpstr>Brief history of Košice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Museums of Košice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Festivals and events (2018)</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city Košice</dc:title>
  <cp:lastModifiedBy>Učiteľ</cp:lastModifiedBy>
  <cp:revision>89</cp:revision>
  <dcterms:modified xsi:type="dcterms:W3CDTF">2018-05-02T09:04:16Z</dcterms:modified>
</cp:coreProperties>
</file>