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72" r:id="rId4"/>
    <p:sldId id="325" r:id="rId5"/>
    <p:sldId id="275" r:id="rId6"/>
    <p:sldId id="316" r:id="rId7"/>
    <p:sldId id="259" r:id="rId8"/>
    <p:sldId id="269" r:id="rId9"/>
    <p:sldId id="270" r:id="rId10"/>
    <p:sldId id="299" r:id="rId11"/>
    <p:sldId id="343" r:id="rId12"/>
    <p:sldId id="281" r:id="rId13"/>
    <p:sldId id="353" r:id="rId14"/>
    <p:sldId id="354" r:id="rId15"/>
    <p:sldId id="318" r:id="rId16"/>
    <p:sldId id="319" r:id="rId17"/>
    <p:sldId id="271" r:id="rId18"/>
    <p:sldId id="276" r:id="rId19"/>
    <p:sldId id="260" r:id="rId20"/>
    <p:sldId id="268" r:id="rId21"/>
    <p:sldId id="304" r:id="rId22"/>
    <p:sldId id="306" r:id="rId23"/>
    <p:sldId id="322" r:id="rId24"/>
    <p:sldId id="257" r:id="rId25"/>
    <p:sldId id="274" r:id="rId26"/>
    <p:sldId id="301" r:id="rId27"/>
    <p:sldId id="298" r:id="rId28"/>
    <p:sldId id="261" r:id="rId29"/>
    <p:sldId id="273" r:id="rId30"/>
    <p:sldId id="346" r:id="rId31"/>
    <p:sldId id="283" r:id="rId32"/>
    <p:sldId id="350" r:id="rId33"/>
    <p:sldId id="290" r:id="rId34"/>
    <p:sldId id="315" r:id="rId35"/>
    <p:sldId id="348" r:id="rId36"/>
    <p:sldId id="317" r:id="rId37"/>
    <p:sldId id="262" r:id="rId38"/>
    <p:sldId id="277" r:id="rId39"/>
    <p:sldId id="311" r:id="rId40"/>
    <p:sldId id="278" r:id="rId41"/>
    <p:sldId id="295" r:id="rId42"/>
    <p:sldId id="282" r:id="rId43"/>
    <p:sldId id="263" r:id="rId44"/>
    <p:sldId id="331" r:id="rId45"/>
    <p:sldId id="345" r:id="rId46"/>
    <p:sldId id="333" r:id="rId47"/>
    <p:sldId id="264" r:id="rId48"/>
    <p:sldId id="339" r:id="rId49"/>
    <p:sldId id="327" r:id="rId50"/>
    <p:sldId id="265" r:id="rId51"/>
    <p:sldId id="279" r:id="rId52"/>
    <p:sldId id="286" r:id="rId53"/>
    <p:sldId id="287" r:id="rId54"/>
    <p:sldId id="288" r:id="rId55"/>
    <p:sldId id="332" r:id="rId56"/>
    <p:sldId id="294" r:id="rId57"/>
    <p:sldId id="280" r:id="rId58"/>
    <p:sldId id="300" r:id="rId59"/>
    <p:sldId id="334" r:id="rId60"/>
    <p:sldId id="340" r:id="rId61"/>
    <p:sldId id="351" r:id="rId62"/>
    <p:sldId id="341" r:id="rId63"/>
    <p:sldId id="320" r:id="rId64"/>
    <p:sldId id="336" r:id="rId65"/>
    <p:sldId id="337" r:id="rId66"/>
    <p:sldId id="326" r:id="rId67"/>
    <p:sldId id="292" r:id="rId68"/>
    <p:sldId id="266" r:id="rId69"/>
    <p:sldId id="267" r:id="rId70"/>
    <p:sldId id="284" r:id="rId71"/>
    <p:sldId id="302" r:id="rId72"/>
    <p:sldId id="305" r:id="rId73"/>
    <p:sldId id="303" r:id="rId74"/>
    <p:sldId id="314" r:id="rId75"/>
    <p:sldId id="307" r:id="rId76"/>
    <p:sldId id="329" r:id="rId77"/>
    <p:sldId id="308" r:id="rId78"/>
    <p:sldId id="321" r:id="rId79"/>
    <p:sldId id="347" r:id="rId80"/>
    <p:sldId id="293" r:id="rId81"/>
    <p:sldId id="285" r:id="rId82"/>
    <p:sldId id="289" r:id="rId83"/>
    <p:sldId id="349" r:id="rId84"/>
    <p:sldId id="310" r:id="rId85"/>
    <p:sldId id="291" r:id="rId86"/>
    <p:sldId id="323" r:id="rId87"/>
    <p:sldId id="352" r:id="rId88"/>
    <p:sldId id="313" r:id="rId89"/>
    <p:sldId id="335" r:id="rId90"/>
    <p:sldId id="297" r:id="rId91"/>
    <p:sldId id="328" r:id="rId92"/>
    <p:sldId id="324" r:id="rId93"/>
    <p:sldId id="312" r:id="rId94"/>
    <p:sldId id="344" r:id="rId95"/>
    <p:sldId id="309" r:id="rId96"/>
    <p:sldId id="342" r:id="rId9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2018-03-13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Szkoła Podstawowa im. prof.      Władysława Szafera                             w Kterach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</a:rPr>
              <a:t>Krótka opowieść o nas, o naszej pracy, tradycjach i sukcesach.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moje ważne MAMA\Photos\foto wszyst\106_PANA\P1060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136904" cy="5796644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KOŁO TEATRALNE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oto\IMG_467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264139" cy="52098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wszystko foto\foto16-17\tabliczka\IMG_0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62915" y="1481138"/>
            <a:ext cx="6727032" cy="5044206"/>
          </a:xfrm>
          <a:prstGeom prst="rect">
            <a:avLst/>
          </a:prstGeom>
          <a:noFill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ŚWIĘTO TABLICZKI MNOŻENIA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moje ważne MAMA\kasia z dysku\zdjęcia z uroczystości szkolnych\2014-2015\Dzień zdrowia\IMG_0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56996" cy="5967747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ŚWIĘTO ZDROWIA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moje ważne MAMA\kasia z dysku\zdjęcia z uroczystości szkolnych\2014-2015\święto pieczonego ziemniaka\IMG_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32656"/>
            <a:ext cx="9038261" cy="5976664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ŚWIĘTO ZIEMNIAKA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DCIM\100MEDIA\IMG_3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357065" cy="576983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DZIEŃ GŁOŚNEGO CZYTANIA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DCIM\100MEDIA\IMG_3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8087952" cy="545842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DZIEŃ JĘZYKÓW OBCYCH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wszystko foto\foto17-18\dzien chłopca\IMG_3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7746328" cy="547260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SZKOLNY KLUB SPORTOWY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DCIM\100MEDIA\IMG_3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548680"/>
            <a:ext cx="8293032" cy="6219774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MAŁY MISTRZ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2000" dirty="0" smtClean="0">
                <a:solidFill>
                  <a:srgbClr val="002060"/>
                </a:solidFill>
              </a:rPr>
              <a:t>Mały Mistrz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ROBOTYKA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Książki naszych marzeń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Przedszkole - start w przyszłość</a:t>
            </a:r>
          </a:p>
          <a:p>
            <a:r>
              <a:rPr lang="pl-PL" sz="2000" dirty="0" err="1" smtClean="0">
                <a:solidFill>
                  <a:srgbClr val="002060"/>
                </a:solidFill>
              </a:rPr>
              <a:t>Ekopracownia</a:t>
            </a:r>
            <a:endParaRPr lang="pl-PL" sz="2000" dirty="0" smtClean="0">
              <a:solidFill>
                <a:srgbClr val="002060"/>
              </a:solidFill>
            </a:endParaRPr>
          </a:p>
          <a:p>
            <a:r>
              <a:rPr lang="pl-PL" sz="2000" dirty="0" err="1" smtClean="0">
                <a:solidFill>
                  <a:srgbClr val="002060"/>
                </a:solidFill>
              </a:rPr>
              <a:t>Edu</a:t>
            </a:r>
            <a:r>
              <a:rPr lang="pl-PL" sz="2000" dirty="0" smtClean="0">
                <a:solidFill>
                  <a:srgbClr val="002060"/>
                </a:solidFill>
              </a:rPr>
              <a:t> science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Indywidualizacja nauczania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Owoce w Szkole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Mleko z klasą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Śniadanie daje moc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Góra grosza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Czyste powietrze wokół nas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Zbiórka nakrętek i starych telefonów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Dokarmiamy ptaki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REALIZOWANE PROJEKTY KRAJOWE I UNIJNE ORAZ AKCJE SPOŁECZNE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wszystko foto\foto17-18\rozpocz roku\IMG_2827 - Kop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79184"/>
            <a:ext cx="8064896" cy="438206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NASZA KADRA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wszystko foto\foto16-17\w bibliotece\IMG_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7"/>
            <a:ext cx="7920880" cy="533767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KSIĄŻKI MARZEŃ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CIM\100MEDIA\IMG_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7992888" cy="587727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ZDROWE PRZEDSZKOLE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CIM\100MEDIA\IMG_0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9"/>
            <a:ext cx="8064896" cy="590465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ŚNIADANIE DAJE MOC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DCIM\100MEDIA\IMG_3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548680"/>
            <a:ext cx="7932992" cy="5949744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err="1" smtClean="0">
                <a:solidFill>
                  <a:srgbClr val="002060"/>
                </a:solidFill>
              </a:rPr>
              <a:t>EKOPRACOWNIA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l-PL" sz="2800" dirty="0" smtClean="0">
                <a:solidFill>
                  <a:srgbClr val="002060"/>
                </a:solidFill>
              </a:rPr>
              <a:t>Wieloletni mistrzowie gminnych turniejów piłki siatkowej </a:t>
            </a:r>
          </a:p>
          <a:p>
            <a:pPr>
              <a:buFont typeface="Wingdings" pitchFamily="2" charset="2"/>
              <a:buChar char="§"/>
            </a:pPr>
            <a:r>
              <a:rPr lang="pl-PL" sz="2800" dirty="0" smtClean="0">
                <a:solidFill>
                  <a:srgbClr val="002060"/>
                </a:solidFill>
              </a:rPr>
              <a:t>Wieloletni mistrzowie gminnych turniejów halowej piłki nożnej </a:t>
            </a:r>
          </a:p>
          <a:p>
            <a:pPr>
              <a:buFont typeface="Wingdings" pitchFamily="2" charset="2"/>
              <a:buChar char="§"/>
            </a:pPr>
            <a:r>
              <a:rPr lang="pl-PL" sz="2800" dirty="0" smtClean="0">
                <a:solidFill>
                  <a:srgbClr val="002060"/>
                </a:solidFill>
              </a:rPr>
              <a:t>pod kierunkiem p. W. Wilkońskiego </a:t>
            </a:r>
          </a:p>
          <a:p>
            <a:pPr>
              <a:buFont typeface="Wingdings" pitchFamily="2" charset="2"/>
              <a:buChar char="§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SUKCESY SPORTOWE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wszystko foto\foto16-17\turniej siatkówka\IMG_1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373089" cy="583264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MISTRZOWSKIE DRUŻYNY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moje ważne MAMA\kasia z dysku\zdjęcia z uroczystości szkolnych\zawody sportowe\IMG_022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233" y="692696"/>
            <a:ext cx="8207044" cy="55446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KIBICOWALIŚMY NA EURO 2012 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5904656" cy="4804652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2" name="Picture 2" descr="G:\moje ważne MAMA\Photos\foto wszyst\do wywołania\P10405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8920"/>
            <a:ext cx="5184576" cy="388843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Wieloletni mistrzowie gminnych konkursów recytatorskich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I miejsca w konkurach literackich o zasięgu wojewódzkim i powiatowym </a:t>
            </a:r>
            <a:r>
              <a:rPr lang="pl-PL" sz="2800" dirty="0" smtClean="0"/>
              <a:t> 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Mistrzowie gminnych konkursów ortograficznych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pod kierunkiem p. K. Kotarskiej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SUKCESY LITERACKIE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LAUREACI KONKURSÓW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5122" name="Picture 2" descr="E:\wszystko foto\prace konk przyroda\IMG_0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196752"/>
            <a:ext cx="7216872" cy="54568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wszystko foto\Ważne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7863945" cy="568752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POCZET SZTANDAROWY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moje ważne MAMA\Photos\PHOTO\P1060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7680853" cy="576064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WOJEWÓDZKIE ZWYCIĘSTWO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wszystko foto\foto16-17\Sienkiewicz\IMG_099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25052" cy="583192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002060"/>
                </a:solidFill>
              </a:rPr>
              <a:t>GMINNY KONKURS ORTOGRAFICZNY</a:t>
            </a:r>
            <a:endParaRPr lang="pl-PL" sz="36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G:\moje ważne MAMA\Photos\ZDJĘCIA5\P1050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9813"/>
            <a:ext cx="7272808" cy="54546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moje ważne MAMA\Photos\ZDJĘCIA23\zdj konkurs\DSCN0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076391" cy="591366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E:\DCIM\100MEDIA\IMG_2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8064896" cy="6201772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ŚWIĘTO KSIĄŻEK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moje ważne MAMA\Photos\PHOTO\P10603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416824" cy="556261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ŚWIECIE MITÓW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NARODOWE CZYTANIE </a:t>
            </a:r>
            <a:endParaRPr lang="pl-PL" sz="4000" dirty="0">
              <a:solidFill>
                <a:srgbClr val="002060"/>
              </a:solidFill>
            </a:endParaRPr>
          </a:p>
        </p:txBody>
      </p:sp>
      <p:pic>
        <p:nvPicPr>
          <p:cNvPr id="29699" name="Picture 3" descr="E:\DCIM\100MEDIA\IMG_2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1419"/>
            <a:ext cx="6264696" cy="569658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Wieloletni mistrzowie regionalnych i powiatowych konkursów przyrodniczych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Wieloletni mistrzowie powiatowych konkursów zbiórki surowców wtórnych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Organizowanie akcji ekologicznych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Obchody Dnia Patrona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opiekun p. Wanda Wilkońska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SUKCESY KOŁA LOP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wszystko foto\foto16-17\konkurs owady\IMG_1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65060"/>
            <a:ext cx="7272808" cy="63043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LAUREACI KONKURSÓW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CIM\100MEDIA\IMG_18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411" y="260648"/>
            <a:ext cx="8162339" cy="61206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0MEDIA\IMG_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704856" cy="589589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NASZ PATRON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wszystko foto\foto16-17\konkurs wiedzy przyrod\IMG_197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404664"/>
            <a:ext cx="7884987" cy="59123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moje ważne MAMA\Photos\Nowy folder\IMG_4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17832" cy="576064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ODBIÓR GŁÓWNEJ NAGRODY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wszystko foto\foto16-17\sprzatanie swiata\IMG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435" y="332656"/>
            <a:ext cx="8221025" cy="6165769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SPRZĄTANIE  ŚWIATA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2060"/>
                </a:solidFill>
              </a:rPr>
              <a:t>czołowe miejsca w gminnych konkursach kolęd i pastorałek -pod kierunkiem p. S. Pijanowskiego i p. E. Ambroziak</a:t>
            </a:r>
          </a:p>
          <a:p>
            <a:r>
              <a:rPr lang="pl-PL" sz="3200" dirty="0" smtClean="0">
                <a:solidFill>
                  <a:srgbClr val="002060"/>
                </a:solidFill>
              </a:rPr>
              <a:t>Oprawa muzyczna uroczystości szkolnych i gminnych</a:t>
            </a:r>
          </a:p>
          <a:p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SUKCESY MUZYCZNE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KONKURS KOLĘD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J:\Photos\PHOTO\P10602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488832" cy="4752528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moje ważne MAMA\Photos\PHOTO\P1060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7344816" cy="550861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I PASTORAŁEK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moje ważne MAMA\Photos\PHOTO\P1060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240" y="404664"/>
            <a:ext cx="6840760" cy="466251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SOLO I W ZESPOLE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i="1" dirty="0" smtClean="0">
                <a:solidFill>
                  <a:srgbClr val="002060"/>
                </a:solidFill>
              </a:rPr>
              <a:t>Czołowe miejsca </a:t>
            </a:r>
            <a:r>
              <a:rPr lang="pl-PL" sz="3200" b="1" i="1" dirty="0" smtClean="0">
                <a:solidFill>
                  <a:srgbClr val="002060"/>
                </a:solidFill>
              </a:rPr>
              <a:t> </a:t>
            </a:r>
            <a:r>
              <a:rPr lang="pl-PL" sz="3200" dirty="0" smtClean="0">
                <a:solidFill>
                  <a:srgbClr val="002060"/>
                </a:solidFill>
              </a:rPr>
              <a:t>w Ogólnopolskim Turnieju Bezpieczeństwa Ruchu Drogowego na szczeblu powiatowym- pod kierunkiem  p. W. Wilkońskiego</a:t>
            </a:r>
          </a:p>
          <a:p>
            <a:r>
              <a:rPr lang="pl-PL" sz="3200" dirty="0" smtClean="0">
                <a:solidFill>
                  <a:srgbClr val="002060"/>
                </a:solidFill>
              </a:rPr>
              <a:t>Organizacja  egzaminu na kartę rowerową </a:t>
            </a:r>
          </a:p>
          <a:p>
            <a:r>
              <a:rPr lang="pl-PL" sz="3200" dirty="0" smtClean="0">
                <a:solidFill>
                  <a:srgbClr val="002060"/>
                </a:solidFill>
              </a:rPr>
              <a:t>Spotkania z policjantem </a:t>
            </a:r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SUKCESY  WYCHOWANIA KOMUNIKACYJNEGO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KONKURS O RUCHU DROGOWYM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11266" name="Picture 2" descr="G:\moje ważne MAMA\kasia z dysku\zdjęcia z uroczystości szkolnych\Nowy folder (2)\zdjęcie09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689" y="1097825"/>
            <a:ext cx="7332703" cy="549952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moje ważne MAMA\kasia z dysku\zdjęcia z uroczystości szkolnych\2014-2015\Bezpieczeństwo w ruchu drogowym\IMG_0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788977" cy="5841733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LAUREACI KONKURSU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wszystko foto\foto16-17\dzien nauczyciela\IMG_0394 - Kop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274927" cy="502637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NASI UCZNIOWIE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Raz w roku  organizowane są dla uczniów kilkudniowe wycieczki krajowe i zagraniczne – pod kierunkiem p. H. Kowalczyk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Kilka razy w roku wycieczki jednodniowe, wyjazdy do kina, teatru </a:t>
            </a:r>
            <a:r>
              <a:rPr lang="pl-PL" sz="2800" dirty="0" err="1" smtClean="0">
                <a:solidFill>
                  <a:srgbClr val="002060"/>
                </a:solidFill>
              </a:rPr>
              <a:t>itp</a:t>
            </a:r>
            <a:r>
              <a:rPr lang="pl-PL" sz="2800" dirty="0" smtClean="0">
                <a:solidFill>
                  <a:srgbClr val="002060"/>
                </a:solidFill>
              </a:rPr>
              <a:t>…- pod kierunkiem p. K. Kotarskiej </a:t>
            </a:r>
          </a:p>
          <a:p>
            <a:endParaRPr lang="pl-PL" sz="2000" dirty="0" smtClean="0">
              <a:solidFill>
                <a:srgbClr val="002060"/>
              </a:solidFill>
            </a:endParaRPr>
          </a:p>
          <a:p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WYCIECZKI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wszystko foto\Wycieczka w Bieszczady\IMG_0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841844" cy="5881383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PRZEMYŚLU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KRASICZYNIE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21506" name="Picture 2" descr="E:\wszystko foto\Wycieczka w Bieszczady\IMG_0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7085872" cy="53144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moje ważne MAMA\Photos\wycieczka do Trójmiasta\P106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3970"/>
            <a:ext cx="8136904" cy="5850089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SOPOCIE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oje ważne MAMA\Photos\wycieczka do Trójmiasta\P1060619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603" y="476672"/>
            <a:ext cx="8136635" cy="6103895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smtClean="0">
                <a:solidFill>
                  <a:srgbClr val="002060"/>
                </a:solidFill>
              </a:rPr>
              <a:t>W ELBLĄGU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PRADZE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 cstate="print"/>
          <a:srcRect t="9835" b="9835"/>
          <a:stretch>
            <a:fillRect/>
          </a:stretch>
        </p:blipFill>
        <p:spPr bwMode="auto">
          <a:xfrm>
            <a:off x="539552" y="1268760"/>
            <a:ext cx="7992887" cy="5112568"/>
          </a:xfrm>
          <a:prstGeom prst="rect">
            <a:avLst/>
          </a:prstGeom>
          <a:noFill/>
          <a:ln w="190500" cap="sq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MALBORKU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6146" name="Picture 2" descr="G:\moje ważne MAMA\Photos\106_PANA\P1060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160750"/>
            <a:ext cx="7339952" cy="55049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wszystko foto\foto16-17\w płocku\IMG_0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35328" cy="532859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KRAINIE ZABAW W PŁOCKU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G:\moje ważne MAMA\kasia z dysku\zdjęcia z uroczystości szkolnych\wycieczka jura\P1060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352929" cy="626469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W JURA PARKU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872875" cy="5904656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W TWIERDZY KŁODZKIEJ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DCIM\100MEDIA\IMG_2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32656"/>
            <a:ext cx="8077008" cy="626469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STYPENDIUM ZA WYNIKI W NAUCE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moje ważne MAMA\kasia z dysku\zdjęcia z uroczystości szkolnych\2014-2015\kłodaw, łęczyca\P1060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15816" y="41244"/>
            <a:ext cx="5112568" cy="681675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KOPALNI SOLI W KŁODAWIE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moje ważne MAMA\Photos\foto wszyst\106_PANA\P1060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699" y="692696"/>
            <a:ext cx="7776864" cy="583264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TEATRZE W PŁOCKU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moje ważne MAMA\kasia z dysku\zdjęcia z uroczystości szkolnych\2013-2014\Warszawa\20140429_122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73789"/>
            <a:ext cx="7704856" cy="577864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NA STADIONIE NARODOWYM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DCIM\100MEDIA\IMG_3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149017" cy="578772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W MUZEUM ŻYDÓW MAZOWIECKICH 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strona\IMG_4182 - Kop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208912" cy="5616624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Z ZESPOŁEM ,, MAZOWSZE”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MUZEUM MOTORYZACJI 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10242" name="Picture 2" descr="G:\strona\IMG_4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169149" cy="53768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GOOGLE W WARSZAWIE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3074" name="Picture 2" descr="G:\Nowy folder (2)\IMG_4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3"/>
            <a:ext cx="7200800" cy="52820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200" dirty="0" smtClean="0">
                <a:solidFill>
                  <a:srgbClr val="002060"/>
                </a:solidFill>
              </a:rPr>
              <a:t>W szkole prowadzone są zajęcia metodą projektu oraz zajęcia warsztatowe,  </a:t>
            </a:r>
          </a:p>
          <a:p>
            <a:r>
              <a:rPr lang="pl-PL" sz="3200" dirty="0" smtClean="0">
                <a:solidFill>
                  <a:srgbClr val="002060"/>
                </a:solidFill>
              </a:rPr>
              <a:t>Organizowane są spotkania z ciekawymi ludźmi, 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ZAJĘCIA WARSZTATOWE 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wszystko foto\foto16-17\warsztaty patrio\IMG_0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7680233" cy="5760175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WARSZTATY PATRIOTYCZNE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wszystko foto\foto16-17\sympatyczni\IMG_0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223092" cy="532859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WARSZTATY SAVOIR </a:t>
            </a:r>
            <a:r>
              <a:rPr lang="pl-PL" dirty="0" err="1" smtClean="0">
                <a:solidFill>
                  <a:srgbClr val="002060"/>
                </a:solidFill>
              </a:rPr>
              <a:t>VIVRE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b="1" dirty="0" smtClean="0">
                <a:solidFill>
                  <a:srgbClr val="C00000"/>
                </a:solidFill>
              </a:rPr>
              <a:t>                         ZAJĘCIA POZALEKCYJNE </a:t>
            </a:r>
            <a:endParaRPr lang="pl-PL" dirty="0" smtClean="0">
              <a:solidFill>
                <a:srgbClr val="C00000"/>
              </a:solidFill>
            </a:endParaRPr>
          </a:p>
          <a:p>
            <a:r>
              <a:rPr lang="pl-PL" sz="2400" dirty="0" err="1" smtClean="0">
                <a:solidFill>
                  <a:srgbClr val="002060"/>
                </a:solidFill>
              </a:rPr>
              <a:t>SKS</a:t>
            </a:r>
            <a:r>
              <a:rPr lang="pl-PL" sz="2400" dirty="0" smtClean="0">
                <a:solidFill>
                  <a:srgbClr val="002060"/>
                </a:solidFill>
              </a:rPr>
              <a:t> 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język niemiecki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robotyka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 koło teatralne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 zajęcia kreatywne                     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 zajęcia wyrównawcze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logopedia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zajęcia korekcyjno-kompensacyjne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biblioteka szkolna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świetlica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OFERTA SZKOŁY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wszystko foto\foto16-17\rycerze\IMG_1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60648"/>
            <a:ext cx="8189770" cy="598031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WARSZTATY RYCERSKIE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moje ważne MAMA\kasia z dysku\zdjęcia z uroczystości szkolnych\w mieczysławowie\100MEDIA\IMG_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2" cy="604867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4000" dirty="0" smtClean="0">
                <a:solidFill>
                  <a:srgbClr val="002060"/>
                </a:solidFill>
              </a:rPr>
              <a:t>WARSZTATY OGRODNICZE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CIM\100MEDIA\IMG_0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116679" cy="5337509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WARSZTATY KULINARNE 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SPOTKANIE Z MALARKĄ</a:t>
            </a:r>
            <a:endParaRPr lang="pl-PL" sz="4000" dirty="0">
              <a:solidFill>
                <a:srgbClr val="002060"/>
              </a:solidFill>
            </a:endParaRPr>
          </a:p>
        </p:txBody>
      </p:sp>
      <p:pic>
        <p:nvPicPr>
          <p:cNvPr id="15362" name="Picture 2" descr="G:\moje ważne MAMA\kasia z dysku\zdjęcia z uroczystości szkolnych\Święto Patrona szkołi i warsztaty\IMG_1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59843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CIM\100MEDIA\IMG_2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949968" cy="596247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smtClean="0">
                <a:solidFill>
                  <a:srgbClr val="002060"/>
                </a:solidFill>
              </a:rPr>
              <a:t>SPOTKANIE Z PISARZEM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CIM\100MEDIA\IMG_0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256917" cy="619268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PROJEKT HISTORYCZNY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WARSZTATY CHEMICZNE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6146" name="Picture 2" descr="E:\DCIM\100MEDIA\IMG_4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704" y="1124744"/>
            <a:ext cx="7104789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CIM\100MEDIA\IMG_1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164288" cy="537321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WARSZTATY ODLEWU Z GIPSU 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DCIM\100MEDIA\IMG_3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544616" cy="6603817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WARSZTATY CYRKOWE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moje ważne MAMA\Photos\PHOTO\P1060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740972" cy="5805729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WYBORY MISS I </a:t>
            </a:r>
            <a:r>
              <a:rPr lang="pl-PL" dirty="0" err="1" smtClean="0">
                <a:solidFill>
                  <a:srgbClr val="002060"/>
                </a:solidFill>
              </a:rPr>
              <a:t>MISTERA</a:t>
            </a:r>
            <a:r>
              <a:rPr lang="pl-PL" dirty="0" smtClean="0">
                <a:solidFill>
                  <a:srgbClr val="002060"/>
                </a:solidFill>
              </a:rPr>
              <a:t> SZKOŁY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wszystko foto\foto17-18\robotyka\IMG_3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886812" cy="54006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ROBOTYKA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6" name="Picture 3" descr="E:\wszystko foto\foto17-18\robotyka\IMG_3304 - 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413926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2060"/>
                </a:solidFill>
              </a:rPr>
              <a:t>Nasza Szkoła słynie z oryginalnych i profesjonalnie przygotowywanych uroczystości  szkolnych i gminnych. </a:t>
            </a:r>
          </a:p>
          <a:p>
            <a:pPr>
              <a:buNone/>
            </a:pPr>
            <a:endParaRPr lang="pl-PL" sz="3200" dirty="0" smtClean="0">
              <a:solidFill>
                <a:srgbClr val="002060"/>
              </a:solidFill>
            </a:endParaRPr>
          </a:p>
          <a:p>
            <a:r>
              <a:rPr lang="pl-PL" sz="3200" dirty="0" smtClean="0">
                <a:solidFill>
                  <a:srgbClr val="002060"/>
                </a:solidFill>
              </a:rPr>
              <a:t>W tradycję Szkoły wpisały się  uroczystości i akcje prowadzone dla społeczności lokalnej np. choinka, zapusty.   </a:t>
            </a:r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UROCZYSTOŚCI GMINNE I SZKOLNE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wszystko foto\foto16-17\papież\IMG_0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50" y="188640"/>
            <a:ext cx="8429798" cy="632234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ŚWIĘTO PAPIEŻA JANA PAWŁA II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moje ważne MAMA\Photos\ślubowanie 2013\P1050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460432" cy="5584059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ŚLUBOWANIE  I  KLASY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moje ważne MAMA\Photos\ZDJĘCIA5\P105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699" y="764704"/>
            <a:ext cx="7680853" cy="576064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WITAMY WIOSNĘ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moje ważne MAMA\Photos\ZDJĘCIA2\as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277698" cy="580947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rgbClr val="002060"/>
                </a:solidFill>
              </a:rPr>
              <a:t>KARNAWAŁ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moje ważne MAMA\Photos\ZDJĘCIA23\zdjwigilia 2013\Obraz 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009467" cy="60071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smtClean="0">
                <a:solidFill>
                  <a:srgbClr val="002060"/>
                </a:solidFill>
              </a:rPr>
              <a:t>WIGILIA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DCIM\100MEDIA\IMG_4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93602"/>
            <a:ext cx="8101011" cy="607575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ŚWIĘTO NIEPODLEGŁOŚCI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moje ważne MAMA\kasia z dysku\zdjęcia z uroczystości szkolnych\2014-2015\Obchody\IMG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63390"/>
            <a:ext cx="7992888" cy="599466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GMINNE UROCZYSTOŚCI 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CIM\100MEDIA\IMG_19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136904" cy="598047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4000" dirty="0" smtClean="0">
                <a:solidFill>
                  <a:srgbClr val="002060"/>
                </a:solidFill>
              </a:rPr>
              <a:t>ŚWIĘTO PATRONA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rago_000\Desktop\Nowy folder (2)\20140303_131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834" b="9834"/>
          <a:stretch>
            <a:fillRect/>
          </a:stretch>
        </p:blipFill>
        <p:spPr>
          <a:xfrm>
            <a:off x="251521" y="977566"/>
            <a:ext cx="8064895" cy="5317566"/>
          </a:xfrm>
          <a:prstGeom prst="rect">
            <a:avLst/>
          </a:prstGeom>
          <a:ln w="19050" cap="sq">
            <a:solidFill>
              <a:srgbClr val="27F14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ZAPUSTY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wszystko foto\ciekawe lekcje1\IMG_1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48878"/>
            <a:ext cx="7200800" cy="577646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ZAJĘCIA KREATYWNE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UBIERAMY CHOINKI W KOŚCIELE</a:t>
            </a:r>
            <a:endParaRPr lang="pl-PL" sz="4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G:\moje ważne MAMA\Photos\PHOTO\P1060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6912768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moje ważne MAMA\kasia z dysku\zdjęcia z uroczystości szkolnych\2014-2015\Choinka\IMG_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7776864" cy="567063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DZIEŃ BABCI I DZIADKA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oto\IMG_46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344816" cy="5588365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CHOINKA SZKOLNA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DCIM\100MEDIA\IMG_18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875317" cy="602642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WIELKANOCNE PALMY</a:t>
            </a:r>
            <a:endParaRPr lang="pl-PL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oje ważne MAMA\Photos\PHOTO\P1060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1"/>
            <a:ext cx="8064896" cy="5836707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KONKURS OZDOBY CHOINKOWE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CIM\100MEDIA\IMG_1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893" y="134170"/>
            <a:ext cx="8713587" cy="653519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rgbClr val="002060"/>
                </a:solidFill>
              </a:rPr>
              <a:t>DZIĘKUJEMY ZA UWAGĘ                               I POZDRAWIAMY </a:t>
            </a:r>
            <a:endParaRPr lang="pl-PL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Prezentację przygotowała Katarzyna Kotarska</a:t>
            </a:r>
            <a:endParaRPr lang="pl-PL" dirty="0"/>
          </a:p>
        </p:txBody>
      </p:sp>
      <p:pic>
        <p:nvPicPr>
          <p:cNvPr id="1026" name="Picture 2" descr="C:\Users\Patryk\Desktop\Nowy folder\IMG_494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 bwMode="auto">
          <a:xfrm>
            <a:off x="228600" y="189968"/>
            <a:ext cx="8686800" cy="45351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605</TotalTime>
  <Words>475</Words>
  <Application>Microsoft Office PowerPoint</Application>
  <PresentationFormat>Pokaz na ekranie (4:3)</PresentationFormat>
  <Paragraphs>140</Paragraphs>
  <Slides>96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96</vt:i4>
      </vt:variant>
    </vt:vector>
  </HeadingPairs>
  <TitlesOfParts>
    <vt:vector size="97" baseType="lpstr">
      <vt:lpstr>Hol</vt:lpstr>
      <vt:lpstr>Szkoła Podstawowa im. prof.      Władysława Szafera                             w Kterach</vt:lpstr>
      <vt:lpstr>NASZA KADRA </vt:lpstr>
      <vt:lpstr>POCZET SZTANDAROWY</vt:lpstr>
      <vt:lpstr>NASZ PATRON </vt:lpstr>
      <vt:lpstr>NASI UCZNIOWIE</vt:lpstr>
      <vt:lpstr>STYPENDIUM ZA WYNIKI W NAUCE</vt:lpstr>
      <vt:lpstr>OFERTA SZKOŁY </vt:lpstr>
      <vt:lpstr>ROBOTYKA</vt:lpstr>
      <vt:lpstr>ZAJĘCIA KREATYWNE</vt:lpstr>
      <vt:lpstr>KOŁO TEATRALNE</vt:lpstr>
      <vt:lpstr>Slajd 11</vt:lpstr>
      <vt:lpstr>ŚWIĘTO TABLICZKI MNOŻENIA</vt:lpstr>
      <vt:lpstr>ŚWIĘTO ZDROWIA</vt:lpstr>
      <vt:lpstr>ŚWIĘTO ZIEMNIAKA</vt:lpstr>
      <vt:lpstr>DZIEŃ GŁOŚNEGO CZYTANIA</vt:lpstr>
      <vt:lpstr>DZIEŃ JĘZYKÓW OBCYCH</vt:lpstr>
      <vt:lpstr>SZKOLNY KLUB SPORTOWY</vt:lpstr>
      <vt:lpstr>MAŁY MISTRZ</vt:lpstr>
      <vt:lpstr>REALIZOWANE PROJEKTY KRAJOWE I UNIJNE ORAZ AKCJE SPOŁECZNE</vt:lpstr>
      <vt:lpstr>KSIĄŻKI MARZEŃ</vt:lpstr>
      <vt:lpstr>ZDROWE PRZEDSZKOLE</vt:lpstr>
      <vt:lpstr>ŚNIADANIE DAJE MOC</vt:lpstr>
      <vt:lpstr>EKOPRACOWNIA</vt:lpstr>
      <vt:lpstr>SUKCESY SPORTOWE </vt:lpstr>
      <vt:lpstr>MISTRZOWSKIE DRUŻYNY</vt:lpstr>
      <vt:lpstr>Slajd 26</vt:lpstr>
      <vt:lpstr>KIBICOWALIŚMY NA EURO 2012 </vt:lpstr>
      <vt:lpstr>SUKCESY LITERACKIE</vt:lpstr>
      <vt:lpstr>LAUREACI KONKURSÓW</vt:lpstr>
      <vt:lpstr>WOJEWÓDZKIE ZWYCIĘSTWO</vt:lpstr>
      <vt:lpstr>Slajd 31</vt:lpstr>
      <vt:lpstr>GMINNY KONKURS ORTOGRAFICZNY</vt:lpstr>
      <vt:lpstr>Slajd 33</vt:lpstr>
      <vt:lpstr>ŚWIĘTO KSIĄŻEK</vt:lpstr>
      <vt:lpstr>W ŚWIECIE MITÓW</vt:lpstr>
      <vt:lpstr>NARODOWE CZYTANIE </vt:lpstr>
      <vt:lpstr>SUKCESY KOŁA LOP</vt:lpstr>
      <vt:lpstr>LAUREACI KONKURSÓW</vt:lpstr>
      <vt:lpstr>Slajd 39</vt:lpstr>
      <vt:lpstr>Slajd 40</vt:lpstr>
      <vt:lpstr>ODBIÓR GŁÓWNEJ NAGRODY</vt:lpstr>
      <vt:lpstr>SPRZĄTANIE  ŚWIATA</vt:lpstr>
      <vt:lpstr>SUKCESY MUZYCZNE</vt:lpstr>
      <vt:lpstr>KONKURS KOLĘD</vt:lpstr>
      <vt:lpstr>I PASTORAŁEK </vt:lpstr>
      <vt:lpstr>SOLO I W ZESPOLE</vt:lpstr>
      <vt:lpstr>SUKCESY  WYCHOWANIA KOMUNIKACYJNEGO</vt:lpstr>
      <vt:lpstr>KONKURS O RUCHU DROGOWYM</vt:lpstr>
      <vt:lpstr>LAUREACI KONKURSU </vt:lpstr>
      <vt:lpstr>WYCIECZKI </vt:lpstr>
      <vt:lpstr>W PRZEMYŚLU</vt:lpstr>
      <vt:lpstr>W KRASICZYNIE</vt:lpstr>
      <vt:lpstr>W SOPOCIE</vt:lpstr>
      <vt:lpstr>W ELBLĄGU </vt:lpstr>
      <vt:lpstr>W PRADZE</vt:lpstr>
      <vt:lpstr>W MALBORKU</vt:lpstr>
      <vt:lpstr>W KRAINIE ZABAW W PŁOCKU</vt:lpstr>
      <vt:lpstr>W JURA PARKU</vt:lpstr>
      <vt:lpstr>W TWIERDZY KŁODZKIEJ</vt:lpstr>
      <vt:lpstr>W KOPALNI SOLI W KŁODAWIE</vt:lpstr>
      <vt:lpstr>W TEATRZE W PŁOCKU</vt:lpstr>
      <vt:lpstr>NA STADIONIE NARODOWYM </vt:lpstr>
      <vt:lpstr>W MUZEUM ŻYDÓW MAZOWIECKICH </vt:lpstr>
      <vt:lpstr>Z ZESPOŁEM ,, MAZOWSZE”</vt:lpstr>
      <vt:lpstr>W MUZEUM MOTORYZACJI </vt:lpstr>
      <vt:lpstr>W GOOGLE W WARSZAWIE</vt:lpstr>
      <vt:lpstr>ZAJĘCIA WARSZTATOWE  </vt:lpstr>
      <vt:lpstr>WARSZTATY PATRIOTYCZNE</vt:lpstr>
      <vt:lpstr>WARSZTATY SAVOIR VIVRE</vt:lpstr>
      <vt:lpstr>WARSZTATY RYCERSKIE</vt:lpstr>
      <vt:lpstr>WARSZTATY OGRODNICZE</vt:lpstr>
      <vt:lpstr>WARSZTATY KULINARNE </vt:lpstr>
      <vt:lpstr>SPOTKANIE Z MALARKĄ</vt:lpstr>
      <vt:lpstr>SPOTKANIE Z PISARZEM</vt:lpstr>
      <vt:lpstr>PROJEKT HISTORYCZNY</vt:lpstr>
      <vt:lpstr>WARSZTATY CHEMICZNE</vt:lpstr>
      <vt:lpstr>WARSZTATY ODLEWU Z GIPSU </vt:lpstr>
      <vt:lpstr>WARSZTATY CYRKOWE</vt:lpstr>
      <vt:lpstr>WYBORY MISS I MISTERA SZKOŁY</vt:lpstr>
      <vt:lpstr>UROCZYSTOŚCI GMINNE I SZKOLNE </vt:lpstr>
      <vt:lpstr>ŚWIĘTO PAPIEŻA JANA PAWŁA II</vt:lpstr>
      <vt:lpstr>ŚLUBOWANIE  I  KLASY</vt:lpstr>
      <vt:lpstr>WITAMY WIOSNĘ</vt:lpstr>
      <vt:lpstr>KARNAWAŁ</vt:lpstr>
      <vt:lpstr>WIGILIA</vt:lpstr>
      <vt:lpstr>ŚWIĘTO NIEPODLEGŁOŚCI</vt:lpstr>
      <vt:lpstr>GMINNE UROCZYSTOŚCI </vt:lpstr>
      <vt:lpstr>ŚWIĘTO PATRONA</vt:lpstr>
      <vt:lpstr>ZAPUSTY</vt:lpstr>
      <vt:lpstr>UBIERAMY CHOINKI W KOŚCIELE</vt:lpstr>
      <vt:lpstr>DZIEŃ BABCI I DZIADKA</vt:lpstr>
      <vt:lpstr>CHOINKA SZKOLNA</vt:lpstr>
      <vt:lpstr>WIELKANOCNE PALMY</vt:lpstr>
      <vt:lpstr>KONKURS OZDOBY CHOINKOWE</vt:lpstr>
      <vt:lpstr>DZIĘKUJEMY ZA UWAGĘ                               I POZDRAWIAMY </vt:lpstr>
      <vt:lpstr>Prezentację przygotowała Katarzyna Kotarska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im. prof.      Władysława Szafera                             w Kterach</dc:title>
  <dc:creator>Gekkouga</dc:creator>
  <cp:lastModifiedBy>Patryk</cp:lastModifiedBy>
  <cp:revision>65</cp:revision>
  <dcterms:created xsi:type="dcterms:W3CDTF">2018-03-01T18:50:13Z</dcterms:created>
  <dcterms:modified xsi:type="dcterms:W3CDTF">2018-03-13T21:52:42Z</dcterms:modified>
</cp:coreProperties>
</file>