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8" autoAdjust="0"/>
    <p:restoredTop sz="94660"/>
  </p:normalViewPr>
  <p:slideViewPr>
    <p:cSldViewPr snapToGrid="0">
      <p:cViewPr varScale="1">
        <p:scale>
          <a:sx n="63" d="100"/>
          <a:sy n="63" d="100"/>
        </p:scale>
        <p:origin x="72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102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630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774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500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010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564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117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88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829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03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842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700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D412402-E650-4928-8186-62C76238C5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3395135"/>
            <a:ext cx="6105194" cy="2031055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bg1"/>
                </a:solidFill>
                <a:cs typeface="Calibri Light"/>
              </a:rPr>
              <a:t>KMO – Klub młodego Odkrywcy – rakieta</a:t>
            </a:r>
            <a:br>
              <a:rPr lang="pl-PL" dirty="0">
                <a:solidFill>
                  <a:schemeClr val="bg1"/>
                </a:solidFill>
                <a:cs typeface="Calibri Light"/>
              </a:rPr>
            </a:br>
            <a:r>
              <a:rPr lang="pl-PL" dirty="0">
                <a:solidFill>
                  <a:schemeClr val="bg1"/>
                </a:solidFill>
                <a:cs typeface="Calibri Light"/>
              </a:rPr>
              <a:t> z herbaty </a:t>
            </a:r>
            <a:br>
              <a:rPr lang="pl-PL" dirty="0">
                <a:solidFill>
                  <a:schemeClr val="bg1"/>
                </a:solidFill>
                <a:cs typeface="Calibri Light"/>
              </a:rPr>
            </a:br>
            <a:r>
              <a:rPr lang="pl-PL" dirty="0">
                <a:solidFill>
                  <a:schemeClr val="bg1"/>
                </a:solidFill>
                <a:cs typeface="Calibri Light"/>
              </a:rPr>
              <a:t>i bąbelkowy wulkan</a:t>
            </a:r>
            <a:endParaRPr lang="pl-PL">
              <a:solidFill>
                <a:schemeClr val="bg1"/>
              </a:solidFill>
              <a:cs typeface="Calibri Light"/>
            </a:endParaRPr>
          </a:p>
          <a:p>
            <a:endParaRPr lang="pl-PL" dirty="0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B97ADB2E-92CB-4FAA-AB24-BBD23E6136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8538" y="5081133"/>
            <a:ext cx="6105194" cy="68207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4000" dirty="0">
                <a:solidFill>
                  <a:srgbClr val="000000"/>
                </a:solidFill>
                <a:cs typeface="Calibri"/>
              </a:rPr>
              <a:t>RYBKI </a:t>
            </a:r>
            <a:endParaRPr lang="pl-PL" sz="4000">
              <a:cs typeface="Calibri"/>
            </a:endParaRPr>
          </a:p>
          <a:p>
            <a:endParaRPr lang="pl-PL" sz="4000" dirty="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0956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xmlns="" id="{36960B82-7C9A-4FFE-9C7C-D9C0C8A781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Obraz 2" descr="Obraz zawierający osoba, ściana, wewnątrz, jedzenie&#10;&#10;Opis wygenerowany przy bardzo wysokim poziomie pewności">
            <a:extLst>
              <a:ext uri="{FF2B5EF4-FFF2-40B4-BE49-F238E27FC236}">
                <a16:creationId xmlns:a16="http://schemas.microsoft.com/office/drawing/2014/main" xmlns="" id="{974D1AB9-3D7A-4C1E-8F57-4A8F34244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438" y="782847"/>
            <a:ext cx="4209690" cy="316445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Obraz 5" descr="Obraz zawierający wewnątrz, ściana&#10;&#10;Opis wygenerowany przy bardzo wysokim poziomie pewności">
            <a:extLst>
              <a:ext uri="{FF2B5EF4-FFF2-40B4-BE49-F238E27FC236}">
                <a16:creationId xmlns:a16="http://schemas.microsoft.com/office/drawing/2014/main" xmlns="" id="{102BAAC1-D139-44C6-A05A-8B3442DC5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742165" y="2798291"/>
            <a:ext cx="4094671" cy="307819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Obraz 7" descr="Obraz zawierający osoba, chłopiec, dziecko, wewnątrz&#10;&#10;Opis wygenerowany przy bardzo wysokim poziomie pewności">
            <a:extLst>
              <a:ext uri="{FF2B5EF4-FFF2-40B4-BE49-F238E27FC236}">
                <a16:creationId xmlns:a16="http://schemas.microsoft.com/office/drawing/2014/main" xmlns="" id="{A312A0C2-5A59-48E4-AC64-C637B7634C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305136" y="1113526"/>
            <a:ext cx="4899803" cy="368204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3368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xmlns="" id="{36960B82-7C9A-4FFE-9C7C-D9C0C8A781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Obraz 2" descr="Obraz zawierający osoba, dziecko, wewnątrz, grupa&#10;&#10;Opis wygenerowany przy bardzo wysokim poziomie pewności">
            <a:extLst>
              <a:ext uri="{FF2B5EF4-FFF2-40B4-BE49-F238E27FC236}">
                <a16:creationId xmlns:a16="http://schemas.microsoft.com/office/drawing/2014/main" xmlns="" id="{8F1371FD-0F08-4B03-A52D-95DB61238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607" y="1264489"/>
            <a:ext cx="5446143" cy="408460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Obraz 5" descr="Obraz zawierający wewnątrz, osoba, ściana&#10;&#10;Opis wygenerowany przy bardzo wysokim poziomie pewności">
            <a:extLst>
              <a:ext uri="{FF2B5EF4-FFF2-40B4-BE49-F238E27FC236}">
                <a16:creationId xmlns:a16="http://schemas.microsoft.com/office/drawing/2014/main" xmlns="" id="{07A840A8-0AA3-4206-9A4D-2579ACCD9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052878" y="1193357"/>
            <a:ext cx="6179388" cy="464532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9821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xmlns="" id="{36960B82-7C9A-4FFE-9C7C-D9C0C8A781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Obraz 5" descr="Obraz zawierający osoba, wewnątrz, ściana, dziecko&#10;&#10;Opis wygenerowany przy bardzo wysokim poziomie pewności">
            <a:extLst>
              <a:ext uri="{FF2B5EF4-FFF2-40B4-BE49-F238E27FC236}">
                <a16:creationId xmlns:a16="http://schemas.microsoft.com/office/drawing/2014/main" xmlns="" id="{E1AB1A5B-951E-4AB4-BEFE-B6B3C4DA7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38" y="1206979"/>
            <a:ext cx="5891841" cy="445841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Obraz 7" descr="Obraz zawierający wewnątrz, podłoże, ściana, stół&#10;&#10;Opis wygenerowany przy bardzo wysokim poziomie pewności">
            <a:extLst>
              <a:ext uri="{FF2B5EF4-FFF2-40B4-BE49-F238E27FC236}">
                <a16:creationId xmlns:a16="http://schemas.microsoft.com/office/drawing/2014/main" xmlns="" id="{ECCA675B-2D66-4BD2-9347-92FF1DAA1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190891" y="1106338"/>
            <a:ext cx="6208142" cy="465970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9435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xmlns="" id="{36960B82-7C9A-4FFE-9C7C-D9C0C8A781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Obraz 2" descr="Obraz zawierający osoba, wewnątrz, ściana, dziecko&#10;&#10;Opis wygenerowany przy bardzo wysokim poziomie pewności">
            <a:extLst>
              <a:ext uri="{FF2B5EF4-FFF2-40B4-BE49-F238E27FC236}">
                <a16:creationId xmlns:a16="http://schemas.microsoft.com/office/drawing/2014/main" xmlns="" id="{D67C577A-C045-4F44-9386-CCDD1D421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287537" y="1107093"/>
            <a:ext cx="6179388" cy="464532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Obraz 5" descr="Obraz zawierający osoba, stół, wewnątrz, dziecko&#10;&#10;Opis wygenerowany przy bardzo wysokim poziomie pewności">
            <a:extLst>
              <a:ext uri="{FF2B5EF4-FFF2-40B4-BE49-F238E27FC236}">
                <a16:creationId xmlns:a16="http://schemas.microsoft.com/office/drawing/2014/main" xmlns="" id="{69114778-B500-4403-934D-9270003AE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9570" y="1365653"/>
            <a:ext cx="5805577" cy="435777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1152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xmlns="" id="{36960B82-7C9A-4FFE-9C7C-D9C0C8A781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Obraz 2" descr="Obraz zawierający osoba, wewnątrz, ściana&#10;&#10;Opis wygenerowany przy bardzo wysokim poziomie pewności">
            <a:extLst>
              <a:ext uri="{FF2B5EF4-FFF2-40B4-BE49-F238E27FC236}">
                <a16:creationId xmlns:a16="http://schemas.microsoft.com/office/drawing/2014/main" xmlns="" id="{E493DCDE-AF7A-41C0-8E18-4D4E1E2C1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14543" y="1086577"/>
            <a:ext cx="6351916" cy="477472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Obraz 5" descr="Obraz zawierający osoba, wewnątrz, ściana, dziecko&#10;&#10;Opis wygenerowany przy bardzo wysokim poziomie pewności">
            <a:extLst>
              <a:ext uri="{FF2B5EF4-FFF2-40B4-BE49-F238E27FC236}">
                <a16:creationId xmlns:a16="http://schemas.microsoft.com/office/drawing/2014/main" xmlns="" id="{792CB7E6-0002-42C1-A3E4-3697350B1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917721" y="1077583"/>
            <a:ext cx="6351916" cy="477472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7322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xmlns="" id="{36960B82-7C9A-4FFE-9C7C-D9C0C8A781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Obraz 5" descr="Obraz zawierający wewnątrz, osoba, ściana&#10;&#10;Opis wygenerowany przy wysokim poziomie pewności">
            <a:extLst>
              <a:ext uri="{FF2B5EF4-FFF2-40B4-BE49-F238E27FC236}">
                <a16:creationId xmlns:a16="http://schemas.microsoft.com/office/drawing/2014/main" xmlns="" id="{9BFE00C3-04B2-48E1-BDAF-38C7EAD0D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43619" y="998508"/>
            <a:ext cx="6093124" cy="455906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Obraz 7" descr="Obraz zawierający wewnątrz, stół, podłoże&#10;&#10;Opis wygenerowany przy bardzo wysokim poziomie pewności">
            <a:extLst>
              <a:ext uri="{FF2B5EF4-FFF2-40B4-BE49-F238E27FC236}">
                <a16:creationId xmlns:a16="http://schemas.microsoft.com/office/drawing/2014/main" xmlns="" id="{9ED08422-0789-460D-A30B-65AF16BAD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713874" y="985628"/>
            <a:ext cx="6078748" cy="458781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5108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xmlns="" id="{36960B82-7C9A-4FFE-9C7C-D9C0C8A781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7" name="Obraz 7" descr="Obraz zawierający osoba, dziecko, wewnątrz, ściana&#10;&#10;Opis wygenerowany przy bardzo wysokim poziomie pewności">
            <a:extLst>
              <a:ext uri="{FF2B5EF4-FFF2-40B4-BE49-F238E27FC236}">
                <a16:creationId xmlns:a16="http://schemas.microsoft.com/office/drawing/2014/main" xmlns="" id="{C87C7036-A30F-40B5-917E-837EC0EA4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037" y="311400"/>
            <a:ext cx="8291030" cy="622186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806070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</Words>
  <Application>Microsoft Office PowerPoint</Application>
  <PresentationFormat>Panoramiczny</PresentationFormat>
  <Paragraphs>2</Paragraphs>
  <Slides>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Motyw pakietu Office</vt:lpstr>
      <vt:lpstr>KMO – Klub młodego Odkrywcy – rakieta  z herbaty  i bąbelkowy wulkan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Milena Maliszewska</dc:creator>
  <cp:lastModifiedBy>Milena Maliszewska</cp:lastModifiedBy>
  <cp:revision>126</cp:revision>
  <dcterms:created xsi:type="dcterms:W3CDTF">2013-08-01T09:44:48Z</dcterms:created>
  <dcterms:modified xsi:type="dcterms:W3CDTF">2018-11-05T11:45:09Z</dcterms:modified>
</cp:coreProperties>
</file>