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60" r:id="rId4"/>
    <p:sldId id="259" r:id="rId5"/>
    <p:sldId id="265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C299-41C5-4FE4-A6B5-7F072ED4B7B5}" type="datetimeFigureOut">
              <a:rPr lang="pl-PL" smtClean="0"/>
              <a:t>2018-12-27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8974-BA98-4915-89AE-9E56984EE4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4024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C299-41C5-4FE4-A6B5-7F072ED4B7B5}" type="datetimeFigureOut">
              <a:rPr lang="pl-PL" smtClean="0"/>
              <a:t>2018-12-27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8974-BA98-4915-89AE-9E56984EE4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667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C299-41C5-4FE4-A6B5-7F072ED4B7B5}" type="datetimeFigureOut">
              <a:rPr lang="pl-PL" smtClean="0"/>
              <a:t>2018-12-27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8974-BA98-4915-89AE-9E56984EE4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92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C299-41C5-4FE4-A6B5-7F072ED4B7B5}" type="datetimeFigureOut">
              <a:rPr lang="pl-PL" smtClean="0"/>
              <a:t>2018-12-27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8974-BA98-4915-89AE-9E56984EE4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815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C299-41C5-4FE4-A6B5-7F072ED4B7B5}" type="datetimeFigureOut">
              <a:rPr lang="pl-PL" smtClean="0"/>
              <a:t>2018-12-27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8974-BA98-4915-89AE-9E56984EE4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591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C299-41C5-4FE4-A6B5-7F072ED4B7B5}" type="datetimeFigureOut">
              <a:rPr lang="pl-PL" smtClean="0"/>
              <a:t>2018-12-27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8974-BA98-4915-89AE-9E56984EE4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159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C299-41C5-4FE4-A6B5-7F072ED4B7B5}" type="datetimeFigureOut">
              <a:rPr lang="pl-PL" smtClean="0"/>
              <a:t>2018-12-27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8974-BA98-4915-89AE-9E56984EE4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46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C299-41C5-4FE4-A6B5-7F072ED4B7B5}" type="datetimeFigureOut">
              <a:rPr lang="pl-PL" smtClean="0"/>
              <a:t>2018-12-27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8974-BA98-4915-89AE-9E56984EE4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0388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C299-41C5-4FE4-A6B5-7F072ED4B7B5}" type="datetimeFigureOut">
              <a:rPr lang="pl-PL" smtClean="0"/>
              <a:t>2018-12-27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8974-BA98-4915-89AE-9E56984EE4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803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C299-41C5-4FE4-A6B5-7F072ED4B7B5}" type="datetimeFigureOut">
              <a:rPr lang="pl-PL" smtClean="0"/>
              <a:t>2018-12-27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8974-BA98-4915-89AE-9E56984EE4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0455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C299-41C5-4FE4-A6B5-7F072ED4B7B5}" type="datetimeFigureOut">
              <a:rPr lang="pl-PL" smtClean="0"/>
              <a:t>2018-12-27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8974-BA98-4915-89AE-9E56984EE4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68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C299-41C5-4FE4-A6B5-7F072ED4B7B5}" type="datetimeFigureOut">
              <a:rPr lang="pl-PL" smtClean="0"/>
              <a:t>2018-12-27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78974-BA98-4915-89AE-9E56984EE4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554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0" y="128789"/>
            <a:ext cx="11957437" cy="409548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113" y="4434156"/>
            <a:ext cx="3060073" cy="229505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561" y="4434156"/>
            <a:ext cx="3690603" cy="2457942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489140" y="3065172"/>
            <a:ext cx="72109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Hoł, Hoł, Hoł</a:t>
            </a:r>
          </a:p>
          <a:p>
            <a:pPr algn="ctr"/>
            <a:r>
              <a:rPr lang="pl-P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Coraz </a:t>
            </a:r>
            <a:r>
              <a:rPr lang="pl-PL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  <a:r>
              <a:rPr lang="pl-P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liżej Święta… </a:t>
            </a:r>
            <a:r>
              <a:rPr lang="pl-P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 </a:t>
            </a:r>
            <a:endParaRPr lang="pl-P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466792" y="232129"/>
            <a:ext cx="31368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r>
              <a:rPr lang="pl-PL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RUPA 0A</a:t>
            </a:r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6151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5032" cy="6899588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" y="310144"/>
            <a:ext cx="9839457" cy="56938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„ Coraz bliżej święta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…”</a:t>
            </a:r>
          </a:p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to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tematyka zajęć, która w ostatnim czasie była przeprowadzona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przez wychowawczynię oddziału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zerowego.</a:t>
            </a:r>
          </a:p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Zajęcia oraz warsztaty miały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na celu przybliżyć dzieciom tradycje i zwyczaje związane ze świętami Bożego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Narodzenia.</a:t>
            </a:r>
          </a:p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Wspólne strojenie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choinki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warsztaty ozdób bożonarodzeniowych, </a:t>
            </a:r>
          </a:p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śpiewanie kolęd oraz koncert świąteczny rozwijały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spostrzegawczość, logiczne myślenie, pomysłowość i wyobraźnię. </a:t>
            </a:r>
            <a:endParaRPr lang="pl-PL" sz="2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Dzieci były bardzo aktywne podczas zajęć</a:t>
            </a:r>
            <a:endParaRPr lang="pl-PL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39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609" y="2614411"/>
            <a:ext cx="5537916" cy="4153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190" y="115912"/>
            <a:ext cx="4730838" cy="3548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9985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988" y="0"/>
            <a:ext cx="3689675" cy="372368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83166" y="577403"/>
            <a:ext cx="4619223" cy="346441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229" y="3639896"/>
            <a:ext cx="4302758" cy="321810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741321" y="3368654"/>
            <a:ext cx="3115000" cy="382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31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397829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829" y="0"/>
            <a:ext cx="3222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28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993" y="1011164"/>
            <a:ext cx="4171950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677" y="0"/>
            <a:ext cx="4930323" cy="657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6813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652" y="270456"/>
            <a:ext cx="4609832" cy="6146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833" y="1"/>
            <a:ext cx="3226158" cy="4301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724" y="3610029"/>
            <a:ext cx="5246995" cy="310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991" y="0"/>
            <a:ext cx="4003720" cy="5338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6142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7114" y="3926113"/>
            <a:ext cx="2924719" cy="251380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457583"/>
            <a:ext cx="3010947" cy="301094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9064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06" y="0"/>
            <a:ext cx="10088151" cy="61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462" y="6125442"/>
            <a:ext cx="265199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6247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6323</TotalTime>
  <Words>81</Words>
  <Application>Microsoft Office PowerPoint</Application>
  <PresentationFormat>Panoramiczny</PresentationFormat>
  <Paragraphs>10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Właściciel</dc:creator>
  <cp:lastModifiedBy>Milena Maliszewska</cp:lastModifiedBy>
  <cp:revision>13</cp:revision>
  <dcterms:created xsi:type="dcterms:W3CDTF">2018-12-12T15:30:48Z</dcterms:created>
  <dcterms:modified xsi:type="dcterms:W3CDTF">2018-12-27T14:32:45Z</dcterms:modified>
</cp:coreProperties>
</file>