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D1CBD-30AC-4A89-9950-9A1775F455DE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B901E-5ED8-45FF-A2EC-760ACB4564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1478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B901E-5ED8-45FF-A2EC-760ACB4564BA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9766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1FB-9704-42ED-84DA-DC95E806656A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E63A-D2C1-4B15-8B91-BFCA8AA271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28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1FB-9704-42ED-84DA-DC95E806656A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E63A-D2C1-4B15-8B91-BFCA8AA271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4124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1FB-9704-42ED-84DA-DC95E806656A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E63A-D2C1-4B15-8B91-BFCA8AA271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7578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1FB-9704-42ED-84DA-DC95E806656A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E63A-D2C1-4B15-8B91-BFCA8AA271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805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1FB-9704-42ED-84DA-DC95E806656A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E63A-D2C1-4B15-8B91-BFCA8AA271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93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1FB-9704-42ED-84DA-DC95E806656A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E63A-D2C1-4B15-8B91-BFCA8AA271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845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1FB-9704-42ED-84DA-DC95E806656A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E63A-D2C1-4B15-8B91-BFCA8AA271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894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1FB-9704-42ED-84DA-DC95E806656A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E63A-D2C1-4B15-8B91-BFCA8AA271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3041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1FB-9704-42ED-84DA-DC95E806656A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E63A-D2C1-4B15-8B91-BFCA8AA271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7205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1FB-9704-42ED-84DA-DC95E806656A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E63A-D2C1-4B15-8B91-BFCA8AA271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7386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781FB-9704-42ED-84DA-DC95E806656A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E63A-D2C1-4B15-8B91-BFCA8AA271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7336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781FB-9704-42ED-84DA-DC95E806656A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FE63A-D2C1-4B15-8B91-BFCA8AA271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12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663"/>
            <a:ext cx="12192000" cy="689066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890295" y="5934670"/>
            <a:ext cx="4076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GRUPA 0A</a:t>
            </a:r>
            <a:endParaRPr lang="pl-PL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450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3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02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43" y="0"/>
            <a:ext cx="6054144" cy="605414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70458" y="6438226"/>
            <a:ext cx="390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Autor: Lidia </a:t>
            </a:r>
            <a:r>
              <a:rPr lang="pl-PL" dirty="0" err="1" smtClean="0"/>
              <a:t>Arent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804" y="173865"/>
            <a:ext cx="5609013" cy="668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02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5" y="4365358"/>
            <a:ext cx="5279594" cy="218255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330" y="2890372"/>
            <a:ext cx="5605670" cy="3967627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212034"/>
            <a:ext cx="10667998" cy="48628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Dnia 25 stycznia w grupie „0a” odbyła się uroczystość z okazji Dnia Babci i Dziadka. Przedszkolaki zaprezentowały swoim gościom przedstawienie, podczas którego recytowały wierszyki oraz śpiewały piosenki.</a:t>
            </a:r>
          </a:p>
          <a:p>
            <a:pPr algn="ctr"/>
            <a:r>
              <a:rPr lang="pl-PL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Na zakończenie dzieci złożyły swoim Babciom i Dziadkom życzenia i wręczyły wcześniej przygotowane prezenty.</a:t>
            </a:r>
          </a:p>
          <a:p>
            <a:pPr algn="ctr"/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2932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68655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37882"/>
            <a:ext cx="6499539" cy="5608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0046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712"/>
            <a:ext cx="5312535" cy="677428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752" y="0"/>
            <a:ext cx="6920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66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9121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868" y="0"/>
            <a:ext cx="6362164" cy="477162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180" y="2781837"/>
            <a:ext cx="2977818" cy="407616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178" y="0"/>
            <a:ext cx="3581822" cy="477576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6186" y="3083953"/>
            <a:ext cx="2753263" cy="367101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2366" y="4322645"/>
            <a:ext cx="2432324" cy="24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17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811" y="0"/>
            <a:ext cx="6151809" cy="461385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572" y="1"/>
            <a:ext cx="4109970" cy="547996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0" y="0"/>
            <a:ext cx="4009488" cy="534598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313" y="2831075"/>
            <a:ext cx="3017814" cy="40269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9063" y="2831075"/>
            <a:ext cx="3020194" cy="402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81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23"/>
            <a:ext cx="4932608" cy="657681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415" y="123423"/>
            <a:ext cx="4113994" cy="647056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337" y="123423"/>
            <a:ext cx="4213807" cy="647056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138" y="-1"/>
            <a:ext cx="3380706" cy="659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42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99" y="365438"/>
            <a:ext cx="4469239" cy="573431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552" y="109471"/>
            <a:ext cx="6035899" cy="452692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800" y="0"/>
            <a:ext cx="5421200" cy="406972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167" y="3947375"/>
            <a:ext cx="3880833" cy="29106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5516" y="3641503"/>
            <a:ext cx="2150369" cy="321649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9055" y="4868215"/>
            <a:ext cx="2015022" cy="208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01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202" y="1056066"/>
            <a:ext cx="2691819" cy="38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2294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55</Words>
  <Application>Microsoft Office PowerPoint</Application>
  <PresentationFormat>Panoramiczny</PresentationFormat>
  <Paragraphs>5</Paragraphs>
  <Slides>11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7" baseType="lpstr">
      <vt:lpstr>Aharoni</vt:lpstr>
      <vt:lpstr>Arial</vt:lpstr>
      <vt:lpstr>Arial Black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Właściciel</dc:creator>
  <cp:lastModifiedBy>Milena Maliszewska</cp:lastModifiedBy>
  <cp:revision>5</cp:revision>
  <dcterms:created xsi:type="dcterms:W3CDTF">2019-01-29T15:34:38Z</dcterms:created>
  <dcterms:modified xsi:type="dcterms:W3CDTF">2019-02-13T13:04:16Z</dcterms:modified>
</cp:coreProperties>
</file>