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5143500" cx="9144000"/>
  <p:notesSz cx="6858000" cy="9144000"/>
  <p:embeddedFontLst>
    <p:embeddedFont>
      <p:font typeface="Nunito"/>
      <p:regular r:id="rId19"/>
      <p:bold r:id="rId20"/>
      <p:italic r:id="rId21"/>
      <p:boldItalic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Nunito-bold.fntdata"/><Relationship Id="rId11" Type="http://schemas.openxmlformats.org/officeDocument/2006/relationships/slide" Target="slides/slide6.xml"/><Relationship Id="rId22" Type="http://schemas.openxmlformats.org/officeDocument/2006/relationships/font" Target="fonts/Nunito-boldItalic.fntdata"/><Relationship Id="rId10" Type="http://schemas.openxmlformats.org/officeDocument/2006/relationships/slide" Target="slides/slide5.xml"/><Relationship Id="rId21" Type="http://schemas.openxmlformats.org/officeDocument/2006/relationships/font" Target="fonts/Nunito-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Nunito-regular.fntdata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5b510325b5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5b510325b5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5b4e116232_0_4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5b4e116232_0_4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5b4e116232_0_4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5b4e116232_0_4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5b510325b5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5b510325b5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5b4e116232_0_1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5b4e116232_0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5b4e116232_0_4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5b4e116232_0_4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5b4e116232_0_4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5b4e116232_0_4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5b4e116232_0_4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5b4e116232_0_4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5b4e116232_0_4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5b4e116232_0_4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5b4e116232_0_4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5b4e116232_0_4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5b510325b5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5b510325b5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5b50120fb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5b50120fb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accent6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" name="Google Shape;34;p2"/>
          <p:cNvSpPr txBox="1"/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35" name="Google Shape;35;p2"/>
          <p:cNvSpPr txBox="1"/>
          <p:nvPr>
            <p:ph idx="1" type="subTitle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" name="Google Shape;36;p2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bg>
      <p:bgPr>
        <a:solidFill>
          <a:schemeClr val="accent3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9" name="Google Shape;119;p11"/>
          <p:cNvSpPr txBox="1"/>
          <p:nvPr>
            <p:ph hasCustomPrompt="1" type="title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/>
          <p:nvPr>
            <p:ph idx="1" type="body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ctr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ctr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ctr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ctr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ctr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1" name="Google Shape;121;p11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accent3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7" name="Google Shape;47;p3"/>
          <p:cNvSpPr txBox="1"/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8" name="Google Shape;48;p3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bg>
      <p:bgPr>
        <a:solidFill>
          <a:schemeClr val="dk2"/>
        </a:solid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4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54" name="Google Shape;54;p4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5" name="Google Shape;55;p4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bg>
      <p:bgPr>
        <a:solidFill>
          <a:schemeClr val="dk2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5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1" name="Google Shape;61;p5"/>
          <p:cNvSpPr txBox="1"/>
          <p:nvPr>
            <p:ph idx="1" type="body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2" name="Google Shape;62;p5"/>
          <p:cNvSpPr txBox="1"/>
          <p:nvPr>
            <p:ph idx="2" type="body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3" name="Google Shape;63;p5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bg>
      <p:bgPr>
        <a:solidFill>
          <a:schemeClr val="dk2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6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9" name="Google Shape;69;p6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bg>
      <p:bgPr>
        <a:solidFill>
          <a:schemeClr val="accent3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7"/>
          <p:cNvSpPr txBox="1"/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75" name="Google Shape;75;p7"/>
          <p:cNvSpPr txBox="1"/>
          <p:nvPr>
            <p:ph idx="1" type="body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6" name="Google Shape;76;p7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accent1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3" name="Google Shape;93;p8"/>
          <p:cNvSpPr txBox="1"/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94" name="Google Shape;94;p8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bg>
      <p:bgPr>
        <a:solidFill>
          <a:schemeClr val="dk2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9"/>
          <p:cNvSpPr txBox="1"/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00" name="Google Shape;100;p9"/>
          <p:cNvSpPr txBox="1"/>
          <p:nvPr>
            <p:ph idx="1" type="subTitle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1" name="Google Shape;101;p9"/>
          <p:cNvSpPr txBox="1"/>
          <p:nvPr>
            <p:ph idx="2" type="body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2" name="Google Shape;102;p9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bg>
      <p:bgPr>
        <a:solidFill>
          <a:schemeClr val="accent1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0"/>
          <p:cNvSpPr txBox="1"/>
          <p:nvPr>
            <p:ph idx="1" type="body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08" name="Google Shape;108;p10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hift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9845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9845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845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845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845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845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845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845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3.jpg"/><Relationship Id="rId4" Type="http://schemas.openxmlformats.org/officeDocument/2006/relationships/image" Target="../media/image41.jpg"/><Relationship Id="rId10" Type="http://schemas.openxmlformats.org/officeDocument/2006/relationships/image" Target="../media/image17.jpg"/><Relationship Id="rId9" Type="http://schemas.openxmlformats.org/officeDocument/2006/relationships/image" Target="../media/image34.jpg"/><Relationship Id="rId5" Type="http://schemas.openxmlformats.org/officeDocument/2006/relationships/image" Target="../media/image52.jpg"/><Relationship Id="rId6" Type="http://schemas.openxmlformats.org/officeDocument/2006/relationships/image" Target="../media/image47.jpg"/><Relationship Id="rId7" Type="http://schemas.openxmlformats.org/officeDocument/2006/relationships/image" Target="../media/image42.jpg"/><Relationship Id="rId8" Type="http://schemas.openxmlformats.org/officeDocument/2006/relationships/image" Target="../media/image18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0.jpg"/><Relationship Id="rId4" Type="http://schemas.openxmlformats.org/officeDocument/2006/relationships/image" Target="../media/image50.jpg"/><Relationship Id="rId11" Type="http://schemas.openxmlformats.org/officeDocument/2006/relationships/image" Target="../media/image27.jpg"/><Relationship Id="rId10" Type="http://schemas.openxmlformats.org/officeDocument/2006/relationships/image" Target="../media/image29.jpg"/><Relationship Id="rId9" Type="http://schemas.openxmlformats.org/officeDocument/2006/relationships/image" Target="../media/image48.jpg"/><Relationship Id="rId5" Type="http://schemas.openxmlformats.org/officeDocument/2006/relationships/image" Target="../media/image51.jpg"/><Relationship Id="rId6" Type="http://schemas.openxmlformats.org/officeDocument/2006/relationships/image" Target="../media/image45.jpg"/><Relationship Id="rId7" Type="http://schemas.openxmlformats.org/officeDocument/2006/relationships/image" Target="../media/image20.jpg"/><Relationship Id="rId8" Type="http://schemas.openxmlformats.org/officeDocument/2006/relationships/image" Target="../media/image19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jpg"/><Relationship Id="rId4" Type="http://schemas.openxmlformats.org/officeDocument/2006/relationships/image" Target="../media/image23.jpg"/><Relationship Id="rId9" Type="http://schemas.openxmlformats.org/officeDocument/2006/relationships/image" Target="../media/image28.jpg"/><Relationship Id="rId5" Type="http://schemas.openxmlformats.org/officeDocument/2006/relationships/image" Target="../media/image24.jpg"/><Relationship Id="rId6" Type="http://schemas.openxmlformats.org/officeDocument/2006/relationships/image" Target="../media/image21.jpg"/><Relationship Id="rId7" Type="http://schemas.openxmlformats.org/officeDocument/2006/relationships/image" Target="../media/image26.jpg"/><Relationship Id="rId8" Type="http://schemas.openxmlformats.org/officeDocument/2006/relationships/image" Target="../media/image2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8.jpg"/><Relationship Id="rId4" Type="http://schemas.openxmlformats.org/officeDocument/2006/relationships/image" Target="../media/image2.jpg"/><Relationship Id="rId5" Type="http://schemas.openxmlformats.org/officeDocument/2006/relationships/image" Target="../media/image5.jpg"/><Relationship Id="rId6" Type="http://schemas.openxmlformats.org/officeDocument/2006/relationships/image" Target="../media/image14.jpg"/><Relationship Id="rId7" Type="http://schemas.openxmlformats.org/officeDocument/2006/relationships/image" Target="../media/image13.jpg"/><Relationship Id="rId8" Type="http://schemas.openxmlformats.org/officeDocument/2006/relationships/image" Target="../media/image10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g"/><Relationship Id="rId4" Type="http://schemas.openxmlformats.org/officeDocument/2006/relationships/image" Target="../media/image33.jpg"/><Relationship Id="rId5" Type="http://schemas.openxmlformats.org/officeDocument/2006/relationships/image" Target="../media/image36.jpg"/><Relationship Id="rId6" Type="http://schemas.openxmlformats.org/officeDocument/2006/relationships/image" Target="../media/image32.jpg"/><Relationship Id="rId7" Type="http://schemas.openxmlformats.org/officeDocument/2006/relationships/image" Target="../media/image30.jpg"/><Relationship Id="rId8" Type="http://schemas.openxmlformats.org/officeDocument/2006/relationships/image" Target="../media/image3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g"/><Relationship Id="rId4" Type="http://schemas.openxmlformats.org/officeDocument/2006/relationships/image" Target="../media/image35.jpg"/><Relationship Id="rId9" Type="http://schemas.openxmlformats.org/officeDocument/2006/relationships/image" Target="../media/image7.jpg"/><Relationship Id="rId5" Type="http://schemas.openxmlformats.org/officeDocument/2006/relationships/image" Target="../media/image16.jpg"/><Relationship Id="rId6" Type="http://schemas.openxmlformats.org/officeDocument/2006/relationships/image" Target="../media/image31.jpg"/><Relationship Id="rId7" Type="http://schemas.openxmlformats.org/officeDocument/2006/relationships/image" Target="../media/image4.jpg"/><Relationship Id="rId8" Type="http://schemas.openxmlformats.org/officeDocument/2006/relationships/image" Target="../media/image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jpg"/><Relationship Id="rId4" Type="http://schemas.openxmlformats.org/officeDocument/2006/relationships/image" Target="../media/image11.jpg"/><Relationship Id="rId11" Type="http://schemas.openxmlformats.org/officeDocument/2006/relationships/image" Target="../media/image49.jpg"/><Relationship Id="rId10" Type="http://schemas.openxmlformats.org/officeDocument/2006/relationships/image" Target="../media/image15.jpg"/><Relationship Id="rId9" Type="http://schemas.openxmlformats.org/officeDocument/2006/relationships/image" Target="../media/image46.jpg"/><Relationship Id="rId5" Type="http://schemas.openxmlformats.org/officeDocument/2006/relationships/image" Target="../media/image9.jpg"/><Relationship Id="rId6" Type="http://schemas.openxmlformats.org/officeDocument/2006/relationships/image" Target="../media/image12.jpg"/><Relationship Id="rId7" Type="http://schemas.openxmlformats.org/officeDocument/2006/relationships/image" Target="../media/image39.jpg"/><Relationship Id="rId8" Type="http://schemas.openxmlformats.org/officeDocument/2006/relationships/image" Target="../media/image4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/>
          <p:nvPr>
            <p:ph type="ctrTitle"/>
          </p:nvPr>
        </p:nvSpPr>
        <p:spPr>
          <a:xfrm>
            <a:off x="1837253" y="1769283"/>
            <a:ext cx="5361300" cy="14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sk" sz="6000">
                <a:solidFill>
                  <a:srgbClr val="783F04"/>
                </a:solidFill>
              </a:rPr>
              <a:t>Expedícia</a:t>
            </a:r>
            <a:endParaRPr b="1" sz="6000">
              <a:solidFill>
                <a:srgbClr val="783F04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sk" sz="6000">
                <a:solidFill>
                  <a:srgbClr val="783F04"/>
                </a:solidFill>
              </a:rPr>
              <a:t>Veľký Choč</a:t>
            </a:r>
            <a:endParaRPr b="1" sz="6000">
              <a:solidFill>
                <a:srgbClr val="783F04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629024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81424" y="152400"/>
            <a:ext cx="3629024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10032" y="238125"/>
            <a:ext cx="3643635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19250" y="152400"/>
            <a:ext cx="6858002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76200" y="0"/>
            <a:ext cx="3857625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2"/>
          <p:cNvPicPr preferRelativeResize="0"/>
          <p:nvPr/>
        </p:nvPicPr>
        <p:blipFill rotWithShape="1">
          <a:blip r:embed="rId8">
            <a:alphaModFix/>
          </a:blip>
          <a:srcRect b="0" l="8030" r="-8029" t="0"/>
          <a:stretch/>
        </p:blipFill>
        <p:spPr>
          <a:xfrm>
            <a:off x="5310013" y="0"/>
            <a:ext cx="3857623" cy="5143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979739"/>
            <a:ext cx="9144001" cy="2612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208716" y="0"/>
            <a:ext cx="2893220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3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k" sz="3600">
                <a:solidFill>
                  <a:srgbClr val="783F04"/>
                </a:solidFill>
              </a:rPr>
              <a:t>3.deň</a:t>
            </a:r>
            <a:endParaRPr b="1" sz="3600">
              <a:solidFill>
                <a:srgbClr val="783F04"/>
              </a:solidFill>
            </a:endParaRPr>
          </a:p>
        </p:txBody>
      </p:sp>
      <p:sp>
        <p:nvSpPr>
          <p:cNvPr id="215" name="Google Shape;215;p23"/>
          <p:cNvSpPr txBox="1"/>
          <p:nvPr>
            <p:ph idx="1" type="body"/>
          </p:nvPr>
        </p:nvSpPr>
        <p:spPr>
          <a:xfrm>
            <a:off x="819150" y="1728825"/>
            <a:ext cx="7505700" cy="270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sk" sz="2400"/>
              <a:t>Stredná poľana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sk" sz="2400"/>
              <a:t>Likavka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sk" sz="2400"/>
              <a:t>Ružomberok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sk" sz="2400"/>
              <a:t>Vlkolínec</a:t>
            </a:r>
            <a:endParaRPr sz="24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067301" cy="3800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337" y="1362777"/>
            <a:ext cx="4900626" cy="3687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33150" y="0"/>
            <a:ext cx="3710848" cy="5050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10718" y="0"/>
            <a:ext cx="347031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12" y="-46412"/>
            <a:ext cx="3857622" cy="5143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057525" y="0"/>
            <a:ext cx="6086475" cy="4564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711250"/>
            <a:ext cx="6179352" cy="443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85813" y="-46412"/>
            <a:ext cx="3857623" cy="5143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769663" y="-46412"/>
            <a:ext cx="3857622" cy="5143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775" y="95250"/>
            <a:ext cx="3629020" cy="4838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79025" y="452450"/>
            <a:ext cx="5255422" cy="3941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19911" y="77712"/>
            <a:ext cx="3518276" cy="4691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5"/>
          <p:cNvPicPr preferRelativeResize="0"/>
          <p:nvPr/>
        </p:nvPicPr>
        <p:blipFill rotWithShape="1">
          <a:blip r:embed="rId6">
            <a:alphaModFix/>
          </a:blip>
          <a:srcRect b="1230" l="0" r="0" t="-1230"/>
          <a:stretch/>
        </p:blipFill>
        <p:spPr>
          <a:xfrm>
            <a:off x="2814625" y="384562"/>
            <a:ext cx="6186502" cy="4639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523900"/>
            <a:ext cx="6000727" cy="4500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74888" y="0"/>
            <a:ext cx="505957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4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     </a:t>
            </a:r>
            <a:r>
              <a:rPr lang="sk">
                <a:solidFill>
                  <a:srgbClr val="783F04"/>
                </a:solidFill>
              </a:rPr>
              <a:t>                      </a:t>
            </a:r>
            <a:r>
              <a:rPr b="1" lang="sk" sz="4800">
                <a:solidFill>
                  <a:srgbClr val="783F04"/>
                </a:solidFill>
              </a:rPr>
              <a:t>Náš tím</a:t>
            </a:r>
            <a:endParaRPr b="1" sz="4800">
              <a:solidFill>
                <a:srgbClr val="783F04"/>
              </a:solidFill>
            </a:endParaRPr>
          </a:p>
        </p:txBody>
      </p:sp>
      <p:sp>
        <p:nvSpPr>
          <p:cNvPr id="134" name="Google Shape;134;p14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sk" sz="2400"/>
              <a:t>Anička B.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sk" sz="2400"/>
              <a:t>Livka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sk" sz="2400"/>
              <a:t>Miško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sk" sz="2400"/>
              <a:t>Anička P.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sk" sz="2400"/>
              <a:t>Julka</a:t>
            </a:r>
            <a:endParaRPr sz="24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5"/>
          <p:cNvSpPr txBox="1"/>
          <p:nvPr>
            <p:ph type="title"/>
          </p:nvPr>
        </p:nvSpPr>
        <p:spPr>
          <a:xfrm>
            <a:off x="819150" y="188595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 sz="4800"/>
              <a:t>      </a:t>
            </a:r>
            <a:r>
              <a:rPr b="1" lang="sk" sz="4800"/>
              <a:t>    </a:t>
            </a:r>
            <a:r>
              <a:rPr b="1" lang="sk" sz="4800">
                <a:solidFill>
                  <a:srgbClr val="783F04"/>
                </a:solidFill>
              </a:rPr>
              <a:t>    </a:t>
            </a:r>
            <a:r>
              <a:rPr b="1" lang="sk" sz="4800">
                <a:solidFill>
                  <a:srgbClr val="783F04"/>
                </a:solidFill>
              </a:rPr>
              <a:t>Naša trasa</a:t>
            </a:r>
            <a:endParaRPr b="1" sz="4800">
              <a:solidFill>
                <a:srgbClr val="783F04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6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k" sz="3600">
                <a:solidFill>
                  <a:srgbClr val="783F04"/>
                </a:solidFill>
              </a:rPr>
              <a:t>1.deň</a:t>
            </a:r>
            <a:endParaRPr b="1" sz="3600">
              <a:solidFill>
                <a:srgbClr val="783F0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16"/>
          <p:cNvSpPr txBox="1"/>
          <p:nvPr>
            <p:ph idx="1" type="body"/>
          </p:nvPr>
        </p:nvSpPr>
        <p:spPr>
          <a:xfrm>
            <a:off x="765475" y="1625650"/>
            <a:ext cx="7505700" cy="256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sk" sz="2400"/>
              <a:t>Liptovské Vlachy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sk" sz="2400"/>
              <a:t>Archeoskanzen Havránok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sk" sz="2400"/>
              <a:t>Bobrovník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sk" sz="2400"/>
              <a:t>Bukovina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sk" sz="2400"/>
              <a:t>Liptovský hrad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sk" sz="2400"/>
              <a:t>Záblatné</a:t>
            </a:r>
            <a:endParaRPr sz="24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525" y="202400"/>
            <a:ext cx="2750325" cy="3667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16726" y="2726525"/>
            <a:ext cx="6839176" cy="217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0525" y="2075273"/>
            <a:ext cx="3969144" cy="2830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40450" y="202388"/>
            <a:ext cx="2676878" cy="3513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90850" y="979701"/>
            <a:ext cx="2824201" cy="3765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495025" y="202400"/>
            <a:ext cx="4460872" cy="33456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8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k" sz="3600">
                <a:solidFill>
                  <a:srgbClr val="783F04"/>
                </a:solidFill>
              </a:rPr>
              <a:t>2.deň</a:t>
            </a:r>
            <a:endParaRPr b="1" sz="3600">
              <a:solidFill>
                <a:srgbClr val="783F04"/>
              </a:solidFill>
            </a:endParaRPr>
          </a:p>
        </p:txBody>
      </p:sp>
      <p:sp>
        <p:nvSpPr>
          <p:cNvPr id="161" name="Google Shape;161;p18"/>
          <p:cNvSpPr txBox="1"/>
          <p:nvPr>
            <p:ph idx="1" type="body"/>
          </p:nvPr>
        </p:nvSpPr>
        <p:spPr>
          <a:xfrm>
            <a:off x="819150" y="1725025"/>
            <a:ext cx="7505700" cy="25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sk" sz="2400"/>
              <a:t>Záblatné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sk" sz="2400"/>
              <a:t>Lúčky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sk" sz="2400"/>
              <a:t>Žimerová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sk" sz="2400"/>
              <a:t>Veľký Choč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sk" sz="2400"/>
              <a:t>Drapáč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sk" sz="2400"/>
              <a:t>Stredná poľana</a:t>
            </a:r>
            <a:endParaRPr sz="24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275" y="200326"/>
            <a:ext cx="4230305" cy="3172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5275" y="904526"/>
            <a:ext cx="3040853" cy="405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36130" y="77375"/>
            <a:ext cx="3629020" cy="4838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10350" y="200329"/>
            <a:ext cx="2626502" cy="3502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68474" y="406625"/>
            <a:ext cx="5968377" cy="4509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95275" y="200325"/>
            <a:ext cx="3687144" cy="47541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0"/>
          <p:cNvSpPr txBox="1"/>
          <p:nvPr>
            <p:ph type="title"/>
          </p:nvPr>
        </p:nvSpPr>
        <p:spPr>
          <a:xfrm>
            <a:off x="883450" y="209445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sk">
                <a:solidFill>
                  <a:srgbClr val="783F04"/>
                </a:solidFill>
              </a:rPr>
              <a:t>Ach to stúpanie...</a:t>
            </a:r>
            <a:endParaRPr b="1">
              <a:solidFill>
                <a:srgbClr val="783F04"/>
              </a:solidFill>
            </a:endParaRPr>
          </a:p>
        </p:txBody>
      </p:sp>
      <p:pic>
        <p:nvPicPr>
          <p:cNvPr id="177" name="Google Shape;17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596" y="159524"/>
            <a:ext cx="2628901" cy="350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89525" y="951275"/>
            <a:ext cx="2989678" cy="3986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8598" y="2049399"/>
            <a:ext cx="3850478" cy="2888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60150" y="159519"/>
            <a:ext cx="3850475" cy="2887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42050" y="159525"/>
            <a:ext cx="4018654" cy="3013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20525" y="1940888"/>
            <a:ext cx="4140178" cy="310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643188" y="0"/>
            <a:ext cx="3857622" cy="5143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1"/>
          <p:cNvSpPr txBox="1"/>
          <p:nvPr>
            <p:ph type="title"/>
          </p:nvPr>
        </p:nvSpPr>
        <p:spPr>
          <a:xfrm>
            <a:off x="819150" y="22172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sk">
                <a:solidFill>
                  <a:srgbClr val="783F04"/>
                </a:solidFill>
              </a:rPr>
              <a:t>V</a:t>
            </a:r>
            <a:r>
              <a:rPr b="1" lang="sk">
                <a:solidFill>
                  <a:srgbClr val="783F04"/>
                </a:solidFill>
              </a:rPr>
              <a:t>ýhľady nám stáli za to...</a:t>
            </a:r>
            <a:endParaRPr b="1">
              <a:solidFill>
                <a:srgbClr val="783F04"/>
              </a:solidFill>
            </a:endParaRPr>
          </a:p>
        </p:txBody>
      </p:sp>
      <p:pic>
        <p:nvPicPr>
          <p:cNvPr id="189" name="Google Shape;18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525" y="216700"/>
            <a:ext cx="5956250" cy="177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529588"/>
            <a:ext cx="4354127" cy="3430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4525" y="1529594"/>
            <a:ext cx="4354127" cy="3413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46950" y="216700"/>
            <a:ext cx="4879170" cy="3659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90781" y="523875"/>
            <a:ext cx="3386137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119713" y="122750"/>
            <a:ext cx="3857625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57188" y="0"/>
            <a:ext cx="3857625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155038" y="216700"/>
            <a:ext cx="3857623" cy="5143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108900" y="0"/>
            <a:ext cx="7022416" cy="5214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