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7" r:id="rId6"/>
    <p:sldId id="260" r:id="rId7"/>
    <p:sldId id="268" r:id="rId8"/>
    <p:sldId id="261" r:id="rId9"/>
    <p:sldId id="262" r:id="rId10"/>
    <p:sldId id="263" r:id="rId11"/>
    <p:sldId id="269" r:id="rId12"/>
    <p:sldId id="264" r:id="rId13"/>
    <p:sldId id="265" r:id="rId14"/>
    <p:sldId id="266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 varScale="1">
        <p:scale>
          <a:sx n="73" d="100"/>
          <a:sy n="73" d="100"/>
        </p:scale>
        <p:origin x="54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7473656-1B6A-4984-8584-B41788D8DAA1}" type="doc">
      <dgm:prSet loTypeId="urn:microsoft.com/office/officeart/2005/8/layout/defaul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sk-SK"/>
        </a:p>
      </dgm:t>
    </dgm:pt>
    <dgm:pt modelId="{6118335A-F258-4854-8AED-0285A9D0FC74}">
      <dgm:prSet/>
      <dgm:spPr/>
      <dgm:t>
        <a:bodyPr/>
        <a:lstStyle/>
        <a:p>
          <a:pPr rtl="0"/>
          <a:r>
            <a:rPr lang="sk-SK" dirty="0" smtClean="0"/>
            <a:t>2 noci 2 dni</a:t>
          </a:r>
          <a:endParaRPr lang="sk-SK" dirty="0"/>
        </a:p>
      </dgm:t>
    </dgm:pt>
    <dgm:pt modelId="{1D5E6F78-148A-4634-9BD7-3F537BBA0AB1}" type="parTrans" cxnId="{5D6F2B86-44A2-4D41-B772-BD83AE82C711}">
      <dgm:prSet/>
      <dgm:spPr/>
      <dgm:t>
        <a:bodyPr/>
        <a:lstStyle/>
        <a:p>
          <a:endParaRPr lang="sk-SK"/>
        </a:p>
      </dgm:t>
    </dgm:pt>
    <dgm:pt modelId="{EBDF625A-AE11-4C60-B061-A9A1E6B0E877}" type="sibTrans" cxnId="{5D6F2B86-44A2-4D41-B772-BD83AE82C711}">
      <dgm:prSet/>
      <dgm:spPr/>
      <dgm:t>
        <a:bodyPr/>
        <a:lstStyle/>
        <a:p>
          <a:endParaRPr lang="sk-SK"/>
        </a:p>
      </dgm:t>
    </dgm:pt>
    <dgm:pt modelId="{53E85D82-56CF-4E23-8B77-60274EA02FED}">
      <dgm:prSet/>
      <dgm:spPr/>
      <dgm:t>
        <a:bodyPr/>
        <a:lstStyle/>
        <a:p>
          <a:pPr rtl="0"/>
          <a:r>
            <a:rPr lang="sk-SK" dirty="0" smtClean="0"/>
            <a:t>Bez pomoci dopravných prostriedkov, bez obchodov </a:t>
          </a:r>
          <a:endParaRPr lang="sk-SK" dirty="0"/>
        </a:p>
      </dgm:t>
    </dgm:pt>
    <dgm:pt modelId="{1B754CB8-D48C-4FD4-B5BD-907F3D83835E}" type="parTrans" cxnId="{2ABD3478-E8C2-4AD7-B6EB-FDB5B8A1A56C}">
      <dgm:prSet/>
      <dgm:spPr/>
      <dgm:t>
        <a:bodyPr/>
        <a:lstStyle/>
        <a:p>
          <a:endParaRPr lang="sk-SK"/>
        </a:p>
      </dgm:t>
    </dgm:pt>
    <dgm:pt modelId="{DC311EEF-D14D-439A-AEBE-235E40800888}" type="sibTrans" cxnId="{2ABD3478-E8C2-4AD7-B6EB-FDB5B8A1A56C}">
      <dgm:prSet/>
      <dgm:spPr/>
      <dgm:t>
        <a:bodyPr/>
        <a:lstStyle/>
        <a:p>
          <a:endParaRPr lang="sk-SK"/>
        </a:p>
      </dgm:t>
    </dgm:pt>
    <dgm:pt modelId="{69E244E2-843B-4A83-863E-6C5E0405D0FC}">
      <dgm:prSet/>
      <dgm:spPr/>
      <dgm:t>
        <a:bodyPr/>
        <a:lstStyle/>
        <a:p>
          <a:pPr rtl="0"/>
          <a:r>
            <a:rPr lang="sk-SK" dirty="0" smtClean="0"/>
            <a:t>Od druhých si vypýtať maximálne vodu</a:t>
          </a:r>
          <a:endParaRPr lang="sk-SK" dirty="0"/>
        </a:p>
      </dgm:t>
    </dgm:pt>
    <dgm:pt modelId="{BB1F3413-5BAF-493C-8EC8-F3312F4EAAB0}" type="parTrans" cxnId="{6952485A-05F2-4008-B739-DA3953D5BE30}">
      <dgm:prSet/>
      <dgm:spPr/>
      <dgm:t>
        <a:bodyPr/>
        <a:lstStyle/>
        <a:p>
          <a:endParaRPr lang="sk-SK"/>
        </a:p>
      </dgm:t>
    </dgm:pt>
    <dgm:pt modelId="{93E613E4-1905-4CE4-9118-2AD6DCE5C10E}" type="sibTrans" cxnId="{6952485A-05F2-4008-B739-DA3953D5BE30}">
      <dgm:prSet/>
      <dgm:spPr/>
      <dgm:t>
        <a:bodyPr/>
        <a:lstStyle/>
        <a:p>
          <a:endParaRPr lang="sk-SK"/>
        </a:p>
      </dgm:t>
    </dgm:pt>
    <dgm:pt modelId="{D95B08CC-323A-4752-AFA6-1D347C62FB82}">
      <dgm:prSet/>
      <dgm:spPr/>
      <dgm:t>
        <a:bodyPr/>
        <a:lstStyle/>
        <a:p>
          <a:pPr rtl="0"/>
          <a:r>
            <a:rPr lang="sk-SK" smtClean="0"/>
            <a:t>Bez telefónov </a:t>
          </a:r>
          <a:endParaRPr lang="sk-SK"/>
        </a:p>
      </dgm:t>
    </dgm:pt>
    <dgm:pt modelId="{3E3679E9-15C5-4730-BBB3-6C580CBDE4D6}" type="parTrans" cxnId="{67961FA1-B9AF-4EA7-88AA-60D5BD76A844}">
      <dgm:prSet/>
      <dgm:spPr/>
      <dgm:t>
        <a:bodyPr/>
        <a:lstStyle/>
        <a:p>
          <a:endParaRPr lang="sk-SK"/>
        </a:p>
      </dgm:t>
    </dgm:pt>
    <dgm:pt modelId="{F9DC7520-308F-44A2-A5FE-4D4338770184}" type="sibTrans" cxnId="{67961FA1-B9AF-4EA7-88AA-60D5BD76A844}">
      <dgm:prSet/>
      <dgm:spPr/>
      <dgm:t>
        <a:bodyPr/>
        <a:lstStyle/>
        <a:p>
          <a:endParaRPr lang="sk-SK"/>
        </a:p>
      </dgm:t>
    </dgm:pt>
    <dgm:pt modelId="{DFC06D6B-4890-4D59-A3C7-4C74C3580E1D}" type="pres">
      <dgm:prSet presAssocID="{37473656-1B6A-4984-8584-B41788D8DAA1}" presName="diagram" presStyleCnt="0">
        <dgm:presLayoutVars>
          <dgm:dir/>
          <dgm:resizeHandles val="exact"/>
        </dgm:presLayoutVars>
      </dgm:prSet>
      <dgm:spPr/>
    </dgm:pt>
    <dgm:pt modelId="{2FBC3E2C-AA6C-451A-9C96-8BCB8DD811B6}" type="pres">
      <dgm:prSet presAssocID="{6118335A-F258-4854-8AED-0285A9D0FC74}" presName="node" presStyleLbl="node1" presStyleIdx="0" presStyleCnt="4">
        <dgm:presLayoutVars>
          <dgm:bulletEnabled val="1"/>
        </dgm:presLayoutVars>
      </dgm:prSet>
      <dgm:spPr/>
    </dgm:pt>
    <dgm:pt modelId="{E144143E-9C29-4165-9E72-F2294A045111}" type="pres">
      <dgm:prSet presAssocID="{EBDF625A-AE11-4C60-B061-A9A1E6B0E877}" presName="sibTrans" presStyleCnt="0"/>
      <dgm:spPr/>
    </dgm:pt>
    <dgm:pt modelId="{0C020019-3A6C-4B12-A336-9EC443DF194B}" type="pres">
      <dgm:prSet presAssocID="{53E85D82-56CF-4E23-8B77-60274EA02FED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8022864D-2214-47DA-B117-96DA9C005D20}" type="pres">
      <dgm:prSet presAssocID="{DC311EEF-D14D-439A-AEBE-235E40800888}" presName="sibTrans" presStyleCnt="0"/>
      <dgm:spPr/>
    </dgm:pt>
    <dgm:pt modelId="{2B0C68D8-8BC6-4839-B23B-0EA619DD5A37}" type="pres">
      <dgm:prSet presAssocID="{69E244E2-843B-4A83-863E-6C5E0405D0FC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59C47DDE-270B-4DE5-9ACE-796A0C5D9D39}" type="pres">
      <dgm:prSet presAssocID="{93E613E4-1905-4CE4-9118-2AD6DCE5C10E}" presName="sibTrans" presStyleCnt="0"/>
      <dgm:spPr/>
    </dgm:pt>
    <dgm:pt modelId="{F601EFC0-F56B-4DE9-B37A-0B556B7FB252}" type="pres">
      <dgm:prSet presAssocID="{D95B08CC-323A-4752-AFA6-1D347C62FB82}" presName="node" presStyleLbl="node1" presStyleIdx="3" presStyleCnt="4">
        <dgm:presLayoutVars>
          <dgm:bulletEnabled val="1"/>
        </dgm:presLayoutVars>
      </dgm:prSet>
      <dgm:spPr/>
    </dgm:pt>
  </dgm:ptLst>
  <dgm:cxnLst>
    <dgm:cxn modelId="{61D3971E-3A81-43B8-BC94-B77B0BBA964C}" type="presOf" srcId="{D95B08CC-323A-4752-AFA6-1D347C62FB82}" destId="{F601EFC0-F56B-4DE9-B37A-0B556B7FB252}" srcOrd="0" destOrd="0" presId="urn:microsoft.com/office/officeart/2005/8/layout/default"/>
    <dgm:cxn modelId="{67961FA1-B9AF-4EA7-88AA-60D5BD76A844}" srcId="{37473656-1B6A-4984-8584-B41788D8DAA1}" destId="{D95B08CC-323A-4752-AFA6-1D347C62FB82}" srcOrd="3" destOrd="0" parTransId="{3E3679E9-15C5-4730-BBB3-6C580CBDE4D6}" sibTransId="{F9DC7520-308F-44A2-A5FE-4D4338770184}"/>
    <dgm:cxn modelId="{5D6F2B86-44A2-4D41-B772-BD83AE82C711}" srcId="{37473656-1B6A-4984-8584-B41788D8DAA1}" destId="{6118335A-F258-4854-8AED-0285A9D0FC74}" srcOrd="0" destOrd="0" parTransId="{1D5E6F78-148A-4634-9BD7-3F537BBA0AB1}" sibTransId="{EBDF625A-AE11-4C60-B061-A9A1E6B0E877}"/>
    <dgm:cxn modelId="{36567CB4-7AE4-4C10-8887-708EFD40068E}" type="presOf" srcId="{37473656-1B6A-4984-8584-B41788D8DAA1}" destId="{DFC06D6B-4890-4D59-A3C7-4C74C3580E1D}" srcOrd="0" destOrd="0" presId="urn:microsoft.com/office/officeart/2005/8/layout/default"/>
    <dgm:cxn modelId="{2ABD3478-E8C2-4AD7-B6EB-FDB5B8A1A56C}" srcId="{37473656-1B6A-4984-8584-B41788D8DAA1}" destId="{53E85D82-56CF-4E23-8B77-60274EA02FED}" srcOrd="1" destOrd="0" parTransId="{1B754CB8-D48C-4FD4-B5BD-907F3D83835E}" sibTransId="{DC311EEF-D14D-439A-AEBE-235E40800888}"/>
    <dgm:cxn modelId="{F65D19C5-E45B-4E91-8E13-48B2A9AEB1FB}" type="presOf" srcId="{53E85D82-56CF-4E23-8B77-60274EA02FED}" destId="{0C020019-3A6C-4B12-A336-9EC443DF194B}" srcOrd="0" destOrd="0" presId="urn:microsoft.com/office/officeart/2005/8/layout/default"/>
    <dgm:cxn modelId="{92B04D64-825D-4970-BF89-133D4B5B4268}" type="presOf" srcId="{69E244E2-843B-4A83-863E-6C5E0405D0FC}" destId="{2B0C68D8-8BC6-4839-B23B-0EA619DD5A37}" srcOrd="0" destOrd="0" presId="urn:microsoft.com/office/officeart/2005/8/layout/default"/>
    <dgm:cxn modelId="{6952485A-05F2-4008-B739-DA3953D5BE30}" srcId="{37473656-1B6A-4984-8584-B41788D8DAA1}" destId="{69E244E2-843B-4A83-863E-6C5E0405D0FC}" srcOrd="2" destOrd="0" parTransId="{BB1F3413-5BAF-493C-8EC8-F3312F4EAAB0}" sibTransId="{93E613E4-1905-4CE4-9118-2AD6DCE5C10E}"/>
    <dgm:cxn modelId="{2D236DE2-119B-4806-8847-D47CF1B20DF0}" type="presOf" srcId="{6118335A-F258-4854-8AED-0285A9D0FC74}" destId="{2FBC3E2C-AA6C-451A-9C96-8BCB8DD811B6}" srcOrd="0" destOrd="0" presId="urn:microsoft.com/office/officeart/2005/8/layout/default"/>
    <dgm:cxn modelId="{BAE324D3-D478-4E2C-A22A-5C4E65DB16D0}" type="presParOf" srcId="{DFC06D6B-4890-4D59-A3C7-4C74C3580E1D}" destId="{2FBC3E2C-AA6C-451A-9C96-8BCB8DD811B6}" srcOrd="0" destOrd="0" presId="urn:microsoft.com/office/officeart/2005/8/layout/default"/>
    <dgm:cxn modelId="{FF978F86-C0C1-4DDD-81A9-DDC8E6E82BFA}" type="presParOf" srcId="{DFC06D6B-4890-4D59-A3C7-4C74C3580E1D}" destId="{E144143E-9C29-4165-9E72-F2294A045111}" srcOrd="1" destOrd="0" presId="urn:microsoft.com/office/officeart/2005/8/layout/default"/>
    <dgm:cxn modelId="{E85F7168-31C3-4EB5-AE14-47D8AE652DC5}" type="presParOf" srcId="{DFC06D6B-4890-4D59-A3C7-4C74C3580E1D}" destId="{0C020019-3A6C-4B12-A336-9EC443DF194B}" srcOrd="2" destOrd="0" presId="urn:microsoft.com/office/officeart/2005/8/layout/default"/>
    <dgm:cxn modelId="{3CA28356-D831-42C8-9CF3-22BF4B97659E}" type="presParOf" srcId="{DFC06D6B-4890-4D59-A3C7-4C74C3580E1D}" destId="{8022864D-2214-47DA-B117-96DA9C005D20}" srcOrd="3" destOrd="0" presId="urn:microsoft.com/office/officeart/2005/8/layout/default"/>
    <dgm:cxn modelId="{5EF3CF46-BF73-4651-90D0-5D279FB5870F}" type="presParOf" srcId="{DFC06D6B-4890-4D59-A3C7-4C74C3580E1D}" destId="{2B0C68D8-8BC6-4839-B23B-0EA619DD5A37}" srcOrd="4" destOrd="0" presId="urn:microsoft.com/office/officeart/2005/8/layout/default"/>
    <dgm:cxn modelId="{198D6E6F-14A1-4094-AE28-FBBC89DA071D}" type="presParOf" srcId="{DFC06D6B-4890-4D59-A3C7-4C74C3580E1D}" destId="{59C47DDE-270B-4DE5-9ACE-796A0C5D9D39}" srcOrd="5" destOrd="0" presId="urn:microsoft.com/office/officeart/2005/8/layout/default"/>
    <dgm:cxn modelId="{DF3E0266-AB88-4182-9C22-7CDD98C764B4}" type="presParOf" srcId="{DFC06D6B-4890-4D59-A3C7-4C74C3580E1D}" destId="{F601EFC0-F56B-4DE9-B37A-0B556B7FB252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BC3E2C-AA6C-451A-9C96-8BCB8DD811B6}">
      <dsp:nvSpPr>
        <dsp:cNvPr id="0" name=""/>
        <dsp:cNvSpPr/>
      </dsp:nvSpPr>
      <dsp:spPr>
        <a:xfrm>
          <a:off x="1748064" y="2975"/>
          <a:ext cx="3342605" cy="2005563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100" kern="1200" dirty="0" smtClean="0"/>
            <a:t>2 noci 2 dni</a:t>
          </a:r>
          <a:endParaRPr lang="sk-SK" sz="3100" kern="1200" dirty="0"/>
        </a:p>
      </dsp:txBody>
      <dsp:txXfrm>
        <a:off x="1748064" y="2975"/>
        <a:ext cx="3342605" cy="2005563"/>
      </dsp:txXfrm>
    </dsp:sp>
    <dsp:sp modelId="{0C020019-3A6C-4B12-A336-9EC443DF194B}">
      <dsp:nvSpPr>
        <dsp:cNvPr id="0" name=""/>
        <dsp:cNvSpPr/>
      </dsp:nvSpPr>
      <dsp:spPr>
        <a:xfrm>
          <a:off x="5424930" y="2975"/>
          <a:ext cx="3342605" cy="2005563"/>
        </a:xfrm>
        <a:prstGeom prst="rect">
          <a:avLst/>
        </a:prstGeom>
        <a:solidFill>
          <a:schemeClr val="accent4">
            <a:hueOff val="3465231"/>
            <a:satOff val="-15989"/>
            <a:lumOff val="5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100" kern="1200" dirty="0" smtClean="0"/>
            <a:t>Bez pomoci dopravných prostriedkov, bez obchodov </a:t>
          </a:r>
          <a:endParaRPr lang="sk-SK" sz="3100" kern="1200" dirty="0"/>
        </a:p>
      </dsp:txBody>
      <dsp:txXfrm>
        <a:off x="5424930" y="2975"/>
        <a:ext cx="3342605" cy="2005563"/>
      </dsp:txXfrm>
    </dsp:sp>
    <dsp:sp modelId="{2B0C68D8-8BC6-4839-B23B-0EA619DD5A37}">
      <dsp:nvSpPr>
        <dsp:cNvPr id="0" name=""/>
        <dsp:cNvSpPr/>
      </dsp:nvSpPr>
      <dsp:spPr>
        <a:xfrm>
          <a:off x="1748064" y="2342799"/>
          <a:ext cx="3342605" cy="2005563"/>
        </a:xfrm>
        <a:prstGeom prst="rect">
          <a:avLst/>
        </a:prstGeom>
        <a:solidFill>
          <a:schemeClr val="accent4">
            <a:hueOff val="6930461"/>
            <a:satOff val="-31979"/>
            <a:lumOff val="117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100" kern="1200" dirty="0" smtClean="0"/>
            <a:t>Od druhých si vypýtať maximálne vodu</a:t>
          </a:r>
          <a:endParaRPr lang="sk-SK" sz="3100" kern="1200" dirty="0"/>
        </a:p>
      </dsp:txBody>
      <dsp:txXfrm>
        <a:off x="1748064" y="2342799"/>
        <a:ext cx="3342605" cy="2005563"/>
      </dsp:txXfrm>
    </dsp:sp>
    <dsp:sp modelId="{F601EFC0-F56B-4DE9-B37A-0B556B7FB252}">
      <dsp:nvSpPr>
        <dsp:cNvPr id="0" name=""/>
        <dsp:cNvSpPr/>
      </dsp:nvSpPr>
      <dsp:spPr>
        <a:xfrm>
          <a:off x="5424930" y="2342799"/>
          <a:ext cx="3342605" cy="2005563"/>
        </a:xfrm>
        <a:prstGeom prst="rect">
          <a:avLst/>
        </a:prstGeom>
        <a:solidFill>
          <a:schemeClr val="accent4">
            <a:hueOff val="10395692"/>
            <a:satOff val="-47968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lvl="0" algn="ctr" defTabSz="13779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sk-SK" sz="3100" kern="1200" smtClean="0"/>
            <a:t>Bez telefónov </a:t>
          </a:r>
          <a:endParaRPr lang="sk-SK" sz="3100" kern="1200"/>
        </a:p>
      </dsp:txBody>
      <dsp:txXfrm>
        <a:off x="5424930" y="2342799"/>
        <a:ext cx="3342605" cy="20055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smtClean="0"/>
              <a:t>Kliknutím upravte štýl predlohy podnadpisov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894A-FE37-4D5A-914E-5D65910FC817}" type="datetimeFigureOut">
              <a:rPr lang="sk-SK" smtClean="0"/>
              <a:t>03.06.2019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25E83-80F4-4125-A17E-5BC0973A49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9926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894A-FE37-4D5A-914E-5D65910FC817}" type="datetimeFigureOut">
              <a:rPr lang="sk-SK" smtClean="0"/>
              <a:t>03.06.2019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25E83-80F4-4125-A17E-5BC0973A49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883866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z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894A-FE37-4D5A-914E-5D65910FC817}" type="datetimeFigureOut">
              <a:rPr lang="sk-SK" smtClean="0"/>
              <a:t>03.06.2019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25E83-80F4-4125-A17E-5BC0973A49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289339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894A-FE37-4D5A-914E-5D65910FC817}" type="datetimeFigureOut">
              <a:rPr lang="sk-SK" smtClean="0"/>
              <a:t>03.06.2019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25E83-80F4-4125-A17E-5BC0973A49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31873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894A-FE37-4D5A-914E-5D65910FC817}" type="datetimeFigureOut">
              <a:rPr lang="sk-SK" smtClean="0"/>
              <a:t>03.06.2019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25E83-80F4-4125-A17E-5BC0973A49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5567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894A-FE37-4D5A-914E-5D65910FC817}" type="datetimeFigureOut">
              <a:rPr lang="sk-SK" smtClean="0"/>
              <a:t>03.06.2019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25E83-80F4-4125-A17E-5BC0973A49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1554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4" name="Zástupný objekt pre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5" name="Zástupný objekt pre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6" name="Zástupný objekt pre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7" name="Zástupný objekt pre dá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894A-FE37-4D5A-914E-5D65910FC817}" type="datetimeFigureOut">
              <a:rPr lang="sk-SK" smtClean="0"/>
              <a:t>03.06.2019</a:t>
            </a:fld>
            <a:endParaRPr lang="sk-SK"/>
          </a:p>
        </p:txBody>
      </p:sp>
      <p:sp>
        <p:nvSpPr>
          <p:cNvPr id="8" name="Zástupný objekt pre pätu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25E83-80F4-4125-A17E-5BC0973A49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406071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894A-FE37-4D5A-914E-5D65910FC817}" type="datetimeFigureOut">
              <a:rPr lang="sk-SK" smtClean="0"/>
              <a:t>03.06.2019</a:t>
            </a:fld>
            <a:endParaRPr lang="sk-SK"/>
          </a:p>
        </p:txBody>
      </p:sp>
      <p:sp>
        <p:nvSpPr>
          <p:cNvPr id="4" name="Zástupný objekt pre pätu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25E83-80F4-4125-A17E-5BC0973A49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95058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894A-FE37-4D5A-914E-5D65910FC817}" type="datetimeFigureOut">
              <a:rPr lang="sk-SK" smtClean="0"/>
              <a:t>03.06.2019</a:t>
            </a:fld>
            <a:endParaRPr lang="sk-SK"/>
          </a:p>
        </p:txBody>
      </p:sp>
      <p:sp>
        <p:nvSpPr>
          <p:cNvPr id="3" name="Zástupný objekt pre pätu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25E83-80F4-4125-A17E-5BC0973A49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13710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894A-FE37-4D5A-914E-5D65910FC817}" type="datetimeFigureOut">
              <a:rPr lang="sk-SK" smtClean="0"/>
              <a:t>03.06.2019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25E83-80F4-4125-A17E-5BC0973A49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31967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obrázok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objekt pre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smtClean="0"/>
              <a:t>Upraviť štýly predlohy textu</a:t>
            </a:r>
          </a:p>
        </p:txBody>
      </p:sp>
      <p:sp>
        <p:nvSpPr>
          <p:cNvPr id="5" name="Zástupný objekt pre dá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A894A-FE37-4D5A-914E-5D65910FC817}" type="datetimeFigureOut">
              <a:rPr lang="sk-SK" smtClean="0"/>
              <a:t>03.06.2019</a:t>
            </a:fld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F25E83-80F4-4125-A17E-5BC0973A49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6803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sk-SK"/>
          </a:p>
        </p:txBody>
      </p:sp>
      <p:sp>
        <p:nvSpPr>
          <p:cNvPr id="3" name="Zástupný objekt pre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4" name="Zástupný objekt pre dá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0A894A-FE37-4D5A-914E-5D65910FC817}" type="datetimeFigureOut">
              <a:rPr lang="sk-SK" smtClean="0"/>
              <a:t>03.06.2019</a:t>
            </a:fld>
            <a:endParaRPr lang="sk-SK"/>
          </a:p>
        </p:txBody>
      </p:sp>
      <p:sp>
        <p:nvSpPr>
          <p:cNvPr id="5" name="Zástupný objekt pre pätu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25E83-80F4-4125-A17E-5BC0973A49B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93308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615440" y="1422809"/>
            <a:ext cx="9144000" cy="2387600"/>
          </a:xfrm>
        </p:spPr>
        <p:txBody>
          <a:bodyPr>
            <a:noAutofit/>
          </a:bodyPr>
          <a:lstStyle/>
          <a:p>
            <a:r>
              <a:rPr lang="sk-SK" sz="96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Expedícia Kritické</a:t>
            </a:r>
            <a:endParaRPr lang="sk-SK" sz="96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615440" y="4764633"/>
            <a:ext cx="9144000" cy="1655762"/>
          </a:xfrm>
        </p:spPr>
        <p:txBody>
          <a:bodyPr/>
          <a:lstStyle/>
          <a:p>
            <a:r>
              <a:rPr lang="sk-SK" dirty="0" smtClean="0"/>
              <a:t>Eliška </a:t>
            </a:r>
            <a:r>
              <a:rPr lang="sk-SK" dirty="0" err="1" smtClean="0"/>
              <a:t>Kuviková</a:t>
            </a:r>
            <a:r>
              <a:rPr lang="sk-SK" dirty="0" smtClean="0"/>
              <a:t>, Žofia Surová,</a:t>
            </a:r>
          </a:p>
          <a:p>
            <a:r>
              <a:rPr lang="sk-SK" dirty="0" smtClean="0"/>
              <a:t>Anička </a:t>
            </a:r>
            <a:r>
              <a:rPr lang="sk-SK" dirty="0" err="1" smtClean="0"/>
              <a:t>Bížová</a:t>
            </a:r>
            <a:r>
              <a:rPr lang="sk-SK" dirty="0" smtClean="0"/>
              <a:t>, Alžbetka </a:t>
            </a:r>
            <a:r>
              <a:rPr lang="sk-SK" dirty="0" err="1" smtClean="0"/>
              <a:t>Kvietková</a:t>
            </a:r>
            <a:r>
              <a:rPr lang="sk-SK" dirty="0" smtClean="0"/>
              <a:t>, Ema </a:t>
            </a:r>
            <a:r>
              <a:rPr lang="sk-SK" dirty="0" err="1" smtClean="0"/>
              <a:t>Demianová</a:t>
            </a:r>
            <a:endParaRPr lang="sk-SK" dirty="0" smtClean="0"/>
          </a:p>
        </p:txBody>
      </p:sp>
    </p:spTree>
    <p:extLst>
      <p:ext uri="{BB962C8B-B14F-4D97-AF65-F5344CB8AC3E}">
        <p14:creationId xmlns:p14="http://schemas.microsoft.com/office/powerpoint/2010/main" val="359051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034" y="168694"/>
            <a:ext cx="3237937" cy="5756334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6689" y="881600"/>
            <a:ext cx="5435311" cy="4080717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63" b="13333"/>
          <a:stretch/>
        </p:blipFill>
        <p:spPr>
          <a:xfrm>
            <a:off x="3526972" y="3095897"/>
            <a:ext cx="3262576" cy="3781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9013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702579" y="1356305"/>
            <a:ext cx="2704271" cy="4807594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50" b="11057"/>
          <a:stretch/>
        </p:blipFill>
        <p:spPr>
          <a:xfrm>
            <a:off x="1677646" y="1174466"/>
            <a:ext cx="4418354" cy="5466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2878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42" y="739372"/>
            <a:ext cx="4119324" cy="5492432"/>
          </a:xfr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2" t="29755" r="14799"/>
          <a:stretch/>
        </p:blipFill>
        <p:spPr>
          <a:xfrm>
            <a:off x="4461135" y="162280"/>
            <a:ext cx="5341435" cy="353307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7532" y="3741449"/>
            <a:ext cx="4067717" cy="3050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81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8200" y="1338145"/>
            <a:ext cx="2518954" cy="1888272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538" y="365125"/>
            <a:ext cx="4959815" cy="371986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961" y="3877835"/>
            <a:ext cx="3554761" cy="2666071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49" y="3520998"/>
            <a:ext cx="4134624" cy="3100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69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19" y="555172"/>
            <a:ext cx="4869022" cy="3651767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467" y="3685456"/>
            <a:ext cx="4565667" cy="320040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9625" r="10399" b="23291"/>
          <a:stretch/>
        </p:blipFill>
        <p:spPr>
          <a:xfrm>
            <a:off x="6605445" y="498575"/>
            <a:ext cx="4955528" cy="310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008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4" y="3271100"/>
            <a:ext cx="4599594" cy="3449696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4" y="459987"/>
            <a:ext cx="3621668" cy="2716251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7794" y="217447"/>
            <a:ext cx="4268439" cy="3201329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656" y="3566454"/>
            <a:ext cx="5521143" cy="3099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7034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6" name="Zástupný symbol obsahu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152" y="494237"/>
            <a:ext cx="4069136" cy="3051852"/>
          </a:xfr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932" y="3476392"/>
            <a:ext cx="4508810" cy="3381608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9050" y="781581"/>
            <a:ext cx="3607319" cy="4809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2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4697" y="-31014"/>
            <a:ext cx="9442605" cy="7081954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245219" y="1479201"/>
            <a:ext cx="9144000" cy="2903227"/>
          </a:xfrm>
        </p:spPr>
        <p:txBody>
          <a:bodyPr>
            <a:normAutofit/>
          </a:bodyPr>
          <a:lstStyle/>
          <a:p>
            <a:r>
              <a:rPr lang="sk-SK" sz="7200" b="1" dirty="0" smtClean="0">
                <a:solidFill>
                  <a:srgbClr val="660033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Ďakujeme za pozornosť</a:t>
            </a:r>
            <a:endParaRPr lang="sk-SK" sz="7200" b="1" dirty="0">
              <a:solidFill>
                <a:srgbClr val="660033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409993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sz="9600" b="1" dirty="0" smtClean="0">
                <a:solidFill>
                  <a:srgbClr val="FF0000"/>
                </a:solidFill>
                <a:latin typeface="Aharoni"/>
              </a:rPr>
              <a:t>P</a:t>
            </a:r>
            <a:r>
              <a:rPr lang="sk-SK" sz="9600" b="1" dirty="0" smtClean="0">
                <a:solidFill>
                  <a:srgbClr val="FF0000"/>
                </a:solidFill>
                <a:latin typeface="Aharoni"/>
              </a:rPr>
              <a:t>odmienky</a:t>
            </a:r>
            <a:endParaRPr lang="sk-SK" sz="9600" b="1" dirty="0">
              <a:solidFill>
                <a:srgbClr val="FF0000"/>
              </a:solidFill>
              <a:latin typeface="Aharoni"/>
            </a:endParaRPr>
          </a:p>
        </p:txBody>
      </p:sp>
      <p:graphicFrame>
        <p:nvGraphicFramePr>
          <p:cNvPr id="4" name="Zástupný objekt pre obsah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824791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6816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k-SK" sz="9600" dirty="0" smtClean="0">
                <a:solidFill>
                  <a:srgbClr val="FFC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Zvolen</a:t>
            </a:r>
            <a:endParaRPr lang="sk-SK" sz="9600" dirty="0">
              <a:solidFill>
                <a:srgbClr val="FFC0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454"/>
          <a:stretch/>
        </p:blipFill>
        <p:spPr>
          <a:xfrm>
            <a:off x="314093" y="1423058"/>
            <a:ext cx="4852224" cy="3940678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2696" y="1863890"/>
            <a:ext cx="3450967" cy="2588226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8977" y="3158003"/>
            <a:ext cx="4530493" cy="3397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922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28849" y="15724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sk-SK" sz="9600" dirty="0" smtClean="0">
                <a:solidFill>
                  <a:srgbClr val="92D050"/>
                </a:solidFill>
                <a:latin typeface="Arial Black" panose="020B0A04020102020204" pitchFamily="34" charset="0"/>
                <a:cs typeface="Aharoni" panose="02010803020104030203"/>
              </a:rPr>
              <a:t>Pustý hrad</a:t>
            </a:r>
            <a:endParaRPr lang="sk-SK" sz="9600" dirty="0">
              <a:solidFill>
                <a:srgbClr val="92D050"/>
              </a:solidFill>
              <a:latin typeface="Arial Black" panose="020B0A04020102020204" pitchFamily="34" charset="0"/>
              <a:cs typeface="Aharoni" panose="02010803020104030203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9262" y="1632120"/>
            <a:ext cx="4420558" cy="3315419"/>
          </a:xfrm>
        </p:spPr>
      </p:pic>
      <p:sp>
        <p:nvSpPr>
          <p:cNvPr id="10" name="AutoShape 2" descr="https://scontent.fprg2-1.fna.fbcdn.net/v/t1.15752-9/59039513_2356797217975555_7712277068947390464_n.jpg?_nc_cat=110&amp;_nc_ht=scontent.fprg2-1.fna&amp;oh=8ba53fea0d3d75d39fe9fc67aead49d0&amp;oe=5D8A4624"/>
          <p:cNvSpPr>
            <a:spLocks noChangeAspect="1" noChangeArrowheads="1"/>
          </p:cNvSpPr>
          <p:nvPr/>
        </p:nvSpPr>
        <p:spPr bwMode="auto">
          <a:xfrm>
            <a:off x="6032268" y="2810610"/>
            <a:ext cx="4059586" cy="4059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sp>
        <p:nvSpPr>
          <p:cNvPr id="11" name="AutoShape 4" descr="https://scontent.fprg2-1.fna.fbcdn.net/v/t1.15752-9/59039513_2356797217975555_7712277068947390464_n.jpg?_nc_cat=110&amp;_nc_ht=scontent.fprg2-1.fna&amp;oh=8ba53fea0d3d75d39fe9fc67aead49d0&amp;oe=5D8A4624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SK"/>
          </a:p>
        </p:txBody>
      </p:sp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76" t="14797" b="48455"/>
          <a:stretch/>
        </p:blipFill>
        <p:spPr>
          <a:xfrm>
            <a:off x="327191" y="1734320"/>
            <a:ext cx="2948024" cy="3735659"/>
          </a:xfrm>
          <a:prstGeom prst="rect">
            <a:avLst/>
          </a:prstGeom>
        </p:spPr>
      </p:pic>
      <p:sp>
        <p:nvSpPr>
          <p:cNvPr id="13" name="BlokTextu 12"/>
          <p:cNvSpPr txBox="1"/>
          <p:nvPr/>
        </p:nvSpPr>
        <p:spPr>
          <a:xfrm>
            <a:off x="324164" y="1327319"/>
            <a:ext cx="1967652" cy="9233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dirty="0" smtClean="0"/>
              <a:t>Čas 1:30hod</a:t>
            </a:r>
          </a:p>
          <a:p>
            <a:r>
              <a:rPr lang="sk-SK" dirty="0" smtClean="0"/>
              <a:t>Trasa 4,5km</a:t>
            </a:r>
          </a:p>
          <a:p>
            <a:r>
              <a:rPr lang="sk-SK" dirty="0" smtClean="0"/>
              <a:t>Prevýšenie 300m</a:t>
            </a:r>
            <a:endParaRPr lang="sk-SK" dirty="0"/>
          </a:p>
        </p:txBody>
      </p:sp>
      <p:pic>
        <p:nvPicPr>
          <p:cNvPr id="14" name="Obrázo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215" y="3443300"/>
            <a:ext cx="4248991" cy="318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5374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421" y="2967993"/>
            <a:ext cx="5186674" cy="3890007"/>
          </a:xfrm>
          <a:prstGeom prst="rect">
            <a:avLst/>
          </a:prstGeo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6" t="9746" r="2491" b="16057"/>
          <a:stretch/>
        </p:blipFill>
        <p:spPr>
          <a:xfrm>
            <a:off x="6470095" y="1584047"/>
            <a:ext cx="5640130" cy="3378820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24127" cy="31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94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23117" y="387427"/>
            <a:ext cx="7458307" cy="1151441"/>
          </a:xfrm>
        </p:spPr>
        <p:txBody>
          <a:bodyPr>
            <a:noAutofit/>
          </a:bodyPr>
          <a:lstStyle/>
          <a:p>
            <a:r>
              <a:rPr lang="sk-SK" sz="9600" b="1" dirty="0" smtClean="0">
                <a:solidFill>
                  <a:srgbClr val="00B050"/>
                </a:solidFill>
                <a:latin typeface="Aharoni"/>
              </a:rPr>
              <a:t>Ostrá lúka</a:t>
            </a:r>
            <a:endParaRPr lang="sk-SK" sz="9600" b="1" dirty="0">
              <a:solidFill>
                <a:srgbClr val="00B050"/>
              </a:solidFill>
              <a:latin typeface="Aharoni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1749" y="1538868"/>
            <a:ext cx="5801784" cy="4351338"/>
          </a:xfr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12" b="19350"/>
          <a:stretch/>
        </p:blipFill>
        <p:spPr>
          <a:xfrm>
            <a:off x="667487" y="2053734"/>
            <a:ext cx="3857625" cy="4192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5924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o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25" y="296716"/>
            <a:ext cx="5037873" cy="3778405"/>
          </a:xfrm>
          <a:prstGeom prst="rect">
            <a:avLst/>
          </a:prstGeom>
        </p:spPr>
      </p:pic>
      <p:pic>
        <p:nvPicPr>
          <p:cNvPr id="4" name="Obrázo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2110" y="1464785"/>
            <a:ext cx="4476655" cy="2610336"/>
          </a:xfrm>
          <a:prstGeom prst="rect">
            <a:avLst/>
          </a:prstGeom>
        </p:spPr>
      </p:pic>
      <p:sp>
        <p:nvSpPr>
          <p:cNvPr id="5" name="BlokTextu 4"/>
          <p:cNvSpPr txBox="1"/>
          <p:nvPr/>
        </p:nvSpPr>
        <p:spPr>
          <a:xfrm>
            <a:off x="1567661" y="5335419"/>
            <a:ext cx="132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b="1" dirty="0" smtClean="0">
                <a:solidFill>
                  <a:srgbClr val="FF0000"/>
                </a:solidFill>
                <a:latin typeface="Arial Black" panose="020B0A04020102020204" pitchFamily="34" charset="0"/>
              </a:rPr>
              <a:t>20,5km</a:t>
            </a:r>
            <a:endParaRPr lang="sk-SK" b="1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6" name="Obrázo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4119" y="4182170"/>
            <a:ext cx="4759354" cy="2675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147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sk-SK" sz="9600" b="1" dirty="0">
                <a:solidFill>
                  <a:srgbClr val="00B0F0"/>
                </a:solidFill>
                <a:latin typeface="Aharoni"/>
              </a:rPr>
              <a:t>B</a:t>
            </a:r>
            <a:r>
              <a:rPr lang="sk-SK" sz="9600" b="1" dirty="0" smtClean="0">
                <a:solidFill>
                  <a:srgbClr val="00B0F0"/>
                </a:solidFill>
                <a:latin typeface="Aharoni"/>
              </a:rPr>
              <a:t>acúrov</a:t>
            </a:r>
            <a:endParaRPr lang="sk-SK" sz="9600" b="1" dirty="0">
              <a:solidFill>
                <a:srgbClr val="00B0F0"/>
              </a:solidFill>
              <a:latin typeface="Aharoni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5535"/>
            <a:ext cx="3771746" cy="2828809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33" y="4029190"/>
            <a:ext cx="3771746" cy="282881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7679" y="1689875"/>
            <a:ext cx="3800087" cy="2850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08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79890" y="38742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sk-SK" sz="9600" b="1" dirty="0" smtClean="0">
                <a:solidFill>
                  <a:srgbClr val="0070C0"/>
                </a:solidFill>
                <a:latin typeface="Aharoni"/>
              </a:rPr>
              <a:t>Dubové</a:t>
            </a:r>
            <a:endParaRPr lang="sk-SK" sz="9600" b="1" dirty="0">
              <a:solidFill>
                <a:srgbClr val="0070C0"/>
              </a:solidFill>
              <a:latin typeface="Aharoni"/>
            </a:endParaRPr>
          </a:p>
        </p:txBody>
      </p:sp>
      <p:pic>
        <p:nvPicPr>
          <p:cNvPr id="4" name="Zástupný symbol obsah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35946" y="2101247"/>
            <a:ext cx="4676563" cy="3507422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0973" y="3476134"/>
            <a:ext cx="4145102" cy="310882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5805" y="826790"/>
            <a:ext cx="3532459" cy="2649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50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151</TotalTime>
  <Words>53</Words>
  <Application>Microsoft Office PowerPoint</Application>
  <PresentationFormat>Širokouhlá</PresentationFormat>
  <Paragraphs>18</Paragraphs>
  <Slides>17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17</vt:i4>
      </vt:variant>
    </vt:vector>
  </HeadingPairs>
  <TitlesOfParts>
    <vt:vector size="23" baseType="lpstr">
      <vt:lpstr>Aharoni</vt:lpstr>
      <vt:lpstr>Arial</vt:lpstr>
      <vt:lpstr>Arial Black</vt:lpstr>
      <vt:lpstr>Calibri</vt:lpstr>
      <vt:lpstr>Calibri Light</vt:lpstr>
      <vt:lpstr>Motív balíka Office</vt:lpstr>
      <vt:lpstr>Expedícia Kritické</vt:lpstr>
      <vt:lpstr>Podmienky</vt:lpstr>
      <vt:lpstr>Zvolen</vt:lpstr>
      <vt:lpstr>Pustý hrad</vt:lpstr>
      <vt:lpstr>Prezentácia programu PowerPoint</vt:lpstr>
      <vt:lpstr>Ostrá lúka</vt:lpstr>
      <vt:lpstr>Prezentácia programu PowerPoint</vt:lpstr>
      <vt:lpstr>Bacúrov</vt:lpstr>
      <vt:lpstr>Dubové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Ďakujeme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Expedícia Kritické</dc:title>
  <dc:creator>Rodinka</dc:creator>
  <cp:lastModifiedBy>ntb</cp:lastModifiedBy>
  <cp:revision>18</cp:revision>
  <dcterms:created xsi:type="dcterms:W3CDTF">2019-06-03T15:39:30Z</dcterms:created>
  <dcterms:modified xsi:type="dcterms:W3CDTF">2019-06-03T18:54:14Z</dcterms:modified>
</cp:coreProperties>
</file>