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404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23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43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043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92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12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3474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0680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6827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4768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2247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3426-6291-4D9A-87D8-24BA92690A71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A84A-1EFD-4C8C-9071-DA75929444F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67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8380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Stretnutie s osobnosťou </a:t>
            </a:r>
            <a:br>
              <a:rPr lang="sk-SK" dirty="0" smtClean="0"/>
            </a:br>
            <a:r>
              <a:rPr lang="sk-SK" sz="4900" dirty="0" smtClean="0"/>
              <a:t>I. Liptáková</a:t>
            </a:r>
            <a:r>
              <a:rPr lang="sk-SK" smtClean="0"/>
              <a:t/>
            </a:r>
            <a:br>
              <a:rPr lang="sk-SK" smtClean="0"/>
            </a:br>
            <a:endParaRPr lang="sk-SK" sz="31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8640"/>
            <a:ext cx="5976664" cy="2446697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43608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7. 2. 2018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224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Fotografie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Student\Desktop\IMGP9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Desktop\foto divadlo\IMGP9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\Desktop\foto divadlo\IMGP9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949" y="378806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\Desktop\foto divadlo\IMGP94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52"/>
          <a:stretch/>
        </p:blipFill>
        <p:spPr bwMode="auto">
          <a:xfrm>
            <a:off x="287395" y="4437112"/>
            <a:ext cx="4248729" cy="19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7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3710"/>
            <a:ext cx="9144000" cy="6132493"/>
          </a:xfrm>
        </p:spPr>
      </p:pic>
    </p:spTree>
    <p:extLst>
      <p:ext uri="{BB962C8B-B14F-4D97-AF65-F5344CB8AC3E}">
        <p14:creationId xmlns:p14="http://schemas.microsoft.com/office/powerpoint/2010/main" xmlns="" val="337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Názor žiaka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Divadlo v podaní Ivy Liptákovej, ktoré bolo o ťažkom živote v cirkuse bolo poučné, zábavné, ale aj smutné. Ukázalo nám, že život v cirkuse nie je len o zábave, ale aj o veľkej drine. Veľmi sa nám páčili bábky a aj to, ako s nimi </a:t>
            </a:r>
            <a:r>
              <a:rPr lang="sk-SK" smtClean="0"/>
              <a:t>pani herečka narábala</a:t>
            </a:r>
            <a:r>
              <a:rPr lang="sk-SK" dirty="0" smtClean="0"/>
              <a:t>. Chceli by sme toto divadlo ešte raz navštíviť, prípadne si nejaké divadlo zahrať. Porozprávala nám, ako by sme mohli Janka Hráška zahrať. Netreba sa hneď vzdávať, treba to skúšať ďalej- každý je dobrý v niečom inom.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2400" dirty="0" smtClean="0"/>
              <a:t>B. Ištvániková, S. Šlenkerová, L. Nováková, A. Leibiczerová 5.A</a:t>
            </a:r>
          </a:p>
        </p:txBody>
      </p:sp>
    </p:spTree>
    <p:extLst>
      <p:ext uri="{BB962C8B-B14F-4D97-AF65-F5344CB8AC3E}">
        <p14:creationId xmlns:p14="http://schemas.microsoft.com/office/powerpoint/2010/main" xmlns="" val="38791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126</Words>
  <Application>Microsoft Office PowerPoint</Application>
  <PresentationFormat>Prezentácia na obrazovke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Office</vt:lpstr>
      <vt:lpstr>Stretnutie s osobnosťou  I. Liptáková </vt:lpstr>
      <vt:lpstr>Fotografie</vt:lpstr>
      <vt:lpstr>Snímka 3</vt:lpstr>
      <vt:lpstr>Názor žiaka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Stretnutie s osobnosťou  I. Liptáková Bábkové divadlo spod spišského hradu</dc:title>
  <dc:creator>Student</dc:creator>
  <cp:lastModifiedBy>Milan</cp:lastModifiedBy>
  <cp:revision>5</cp:revision>
  <dcterms:created xsi:type="dcterms:W3CDTF">2018-02-07T10:52:22Z</dcterms:created>
  <dcterms:modified xsi:type="dcterms:W3CDTF">2018-02-11T16:37:01Z</dcterms:modified>
</cp:coreProperties>
</file>