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4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a\video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erasmus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 smtClean="0"/>
              <a:t>Let´s</a:t>
            </a:r>
            <a:r>
              <a:rPr lang="sk-SK" dirty="0" smtClean="0"/>
              <a:t> </a:t>
            </a:r>
            <a:r>
              <a:rPr lang="sk-SK" dirty="0" err="1" smtClean="0"/>
              <a:t>unite</a:t>
            </a:r>
            <a:r>
              <a:rPr lang="sk-SK" dirty="0" smtClean="0"/>
              <a:t> to </a:t>
            </a:r>
            <a:r>
              <a:rPr lang="sk-SK" dirty="0" err="1" smtClean="0"/>
              <a:t>be</a:t>
            </a:r>
            <a:r>
              <a:rPr lang="sk-SK" dirty="0" smtClean="0"/>
              <a:t> </a:t>
            </a:r>
            <a:r>
              <a:rPr lang="sk-SK" dirty="0" err="1" smtClean="0"/>
              <a:t>unique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28389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Students</a:t>
            </a:r>
            <a:r>
              <a:rPr lang="sk-SK" dirty="0" smtClean="0"/>
              <a:t> in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class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27" y="1924428"/>
            <a:ext cx="6036589" cy="4527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7480" y="1924428"/>
            <a:ext cx="5324344" cy="3993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7234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class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616" y="2205990"/>
            <a:ext cx="5562600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6156" y="2205990"/>
            <a:ext cx="4714372" cy="353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77459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School</a:t>
            </a:r>
            <a:r>
              <a:rPr lang="sk-SK" dirty="0" smtClean="0"/>
              <a:t>  </a:t>
            </a:r>
            <a:r>
              <a:rPr lang="sk-SK" dirty="0" err="1" smtClean="0"/>
              <a:t>buffet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28" y="1853754"/>
            <a:ext cx="5971288" cy="4478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0360" y="2204179"/>
            <a:ext cx="5036820" cy="3777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37411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Dressing</a:t>
            </a:r>
            <a:r>
              <a:rPr lang="sk-SK" dirty="0" smtClean="0"/>
              <a:t>  </a:t>
            </a:r>
            <a:r>
              <a:rPr lang="sk-SK" dirty="0" err="1" smtClean="0"/>
              <a:t>room</a:t>
            </a:r>
            <a:r>
              <a:rPr lang="sk-SK" dirty="0" smtClean="0"/>
              <a:t>  at  </a:t>
            </a:r>
            <a:r>
              <a:rPr lang="sk-SK" dirty="0" err="1" smtClean="0"/>
              <a:t>the</a:t>
            </a:r>
            <a:r>
              <a:rPr lang="sk-SK" dirty="0" smtClean="0"/>
              <a:t>  </a:t>
            </a:r>
            <a:r>
              <a:rPr lang="sk-SK" dirty="0" err="1" smtClean="0"/>
              <a:t>gym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" y="2103120"/>
            <a:ext cx="5793992" cy="434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8920" y="2103120"/>
            <a:ext cx="5273040" cy="395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2432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School</a:t>
            </a:r>
            <a:r>
              <a:rPr lang="sk-SK" dirty="0" smtClean="0"/>
              <a:t>  </a:t>
            </a:r>
            <a:r>
              <a:rPr lang="sk-SK" dirty="0" err="1" smtClean="0"/>
              <a:t>awards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579" y="1853754"/>
            <a:ext cx="6366541" cy="47749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76302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school</a:t>
            </a:r>
            <a:r>
              <a:rPr lang="sk-SK" dirty="0"/>
              <a:t> </a:t>
            </a:r>
            <a:r>
              <a:rPr lang="sk-SK" dirty="0" err="1"/>
              <a:t>exhibition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" y="2240280"/>
            <a:ext cx="4056632" cy="304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820" y="2560320"/>
            <a:ext cx="3172712" cy="237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2440" y="2263140"/>
            <a:ext cx="3629912" cy="272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17228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9048" y="549336"/>
            <a:ext cx="9603275" cy="1049235"/>
          </a:xfrm>
        </p:spPr>
        <p:txBody>
          <a:bodyPr/>
          <a:lstStyle/>
          <a:p>
            <a:r>
              <a:rPr lang="sk-SK" dirty="0" smtClean="0"/>
              <a:t>Erasmus </a:t>
            </a:r>
            <a:r>
              <a:rPr lang="sk-SK" dirty="0" err="1" smtClean="0"/>
              <a:t>corner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70" y="1329136"/>
            <a:ext cx="2900167" cy="514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772" y="121273"/>
            <a:ext cx="4287912" cy="241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9999" y="2798064"/>
            <a:ext cx="6739787" cy="379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87464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village</a:t>
            </a:r>
            <a:r>
              <a:rPr lang="sk-SK" dirty="0" smtClean="0"/>
              <a:t> </a:t>
            </a:r>
            <a:r>
              <a:rPr lang="sk-SK" dirty="0" err="1" smtClean="0"/>
              <a:t>lokca</a:t>
            </a:r>
            <a:endParaRPr lang="sk-SK" dirty="0"/>
          </a:p>
        </p:txBody>
      </p:sp>
      <p:pic>
        <p:nvPicPr>
          <p:cNvPr id="5" name="video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66042" y="1682749"/>
            <a:ext cx="9259613" cy="4013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school</a:t>
            </a:r>
            <a:r>
              <a:rPr lang="sk-SK" dirty="0" smtClean="0"/>
              <a:t> </a:t>
            </a:r>
            <a:r>
              <a:rPr lang="sk-SK" dirty="0" err="1" smtClean="0"/>
              <a:t>lokca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276" y="1926005"/>
            <a:ext cx="6306203" cy="472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1051560" y="3497580"/>
            <a:ext cx="107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>
                <a:solidFill>
                  <a:schemeClr val="bg1"/>
                </a:solidFill>
                <a:latin typeface="Alien Encounters" panose="00000400000000000000" pitchFamily="2" charset="0"/>
              </a:rPr>
              <a:t>gym</a:t>
            </a:r>
            <a:endParaRPr lang="sk-SK" sz="2800" dirty="0">
              <a:solidFill>
                <a:schemeClr val="bg1"/>
              </a:solidFill>
              <a:latin typeface="Alien Encounters" panose="00000400000000000000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80377" y="3759190"/>
            <a:ext cx="126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 smtClean="0">
                <a:solidFill>
                  <a:schemeClr val="bg1"/>
                </a:solidFill>
                <a:latin typeface="Alien Encounters" panose="00000400000000000000" pitchFamily="2" charset="0"/>
              </a:rPr>
              <a:t>school</a:t>
            </a:r>
            <a:endParaRPr lang="sk-SK" sz="2000" dirty="0">
              <a:solidFill>
                <a:schemeClr val="bg1"/>
              </a:solidFill>
              <a:latin typeface="Alien Encounters" panose="00000400000000000000" pitchFamily="2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65001" y="3875332"/>
            <a:ext cx="145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Dining</a:t>
            </a:r>
            <a:r>
              <a:rPr lang="sk-SK" sz="2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sk-SK" sz="24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room</a:t>
            </a:r>
            <a:endParaRPr lang="sk-SK" sz="2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705" y="2273526"/>
            <a:ext cx="4659396" cy="3494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3323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gym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776" y="2263140"/>
            <a:ext cx="5425440" cy="406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500" y="2263140"/>
            <a:ext cx="5013960" cy="376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97057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corridor</a:t>
            </a:r>
            <a:r>
              <a:rPr lang="sk-SK" dirty="0" smtClean="0"/>
              <a:t> to </a:t>
            </a:r>
            <a:r>
              <a:rPr lang="sk-SK" dirty="0" err="1" smtClean="0"/>
              <a:t>school</a:t>
            </a:r>
            <a:r>
              <a:rPr lang="sk-SK" dirty="0" smtClean="0"/>
              <a:t>, </a:t>
            </a:r>
            <a:r>
              <a:rPr lang="sk-SK" dirty="0" err="1" smtClean="0"/>
              <a:t>dining</a:t>
            </a:r>
            <a:r>
              <a:rPr lang="sk-SK" dirty="0" smtClean="0"/>
              <a:t> </a:t>
            </a:r>
            <a:r>
              <a:rPr lang="sk-SK" dirty="0" err="1" smtClean="0"/>
              <a:t>room</a:t>
            </a:r>
            <a:r>
              <a:rPr lang="sk-SK" dirty="0" smtClean="0"/>
              <a:t>, </a:t>
            </a:r>
            <a:r>
              <a:rPr lang="sk-SK" dirty="0" err="1" smtClean="0"/>
              <a:t>gym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" y="2743200"/>
            <a:ext cx="3627120" cy="2720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900" y="2743200"/>
            <a:ext cx="3627120" cy="2720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4340" y="2743200"/>
            <a:ext cx="3627120" cy="2720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100898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dining</a:t>
            </a:r>
            <a:r>
              <a:rPr lang="sk-SK" dirty="0" smtClean="0"/>
              <a:t> </a:t>
            </a:r>
            <a:r>
              <a:rPr lang="sk-SK" dirty="0" err="1" smtClean="0"/>
              <a:t>room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579" y="2103120"/>
            <a:ext cx="5760719" cy="4320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365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School</a:t>
            </a:r>
            <a:r>
              <a:rPr lang="sk-SK" dirty="0" smtClean="0"/>
              <a:t> </a:t>
            </a:r>
            <a:r>
              <a:rPr lang="sk-SK" dirty="0" err="1" smtClean="0"/>
              <a:t>garden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" y="2057400"/>
            <a:ext cx="5212080" cy="390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775" y="2080260"/>
            <a:ext cx="5212079" cy="390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4891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School</a:t>
            </a:r>
            <a:r>
              <a:rPr lang="sk-SK" dirty="0" smtClean="0"/>
              <a:t> </a:t>
            </a:r>
            <a:r>
              <a:rPr lang="sk-SK" dirty="0" err="1" smtClean="0"/>
              <a:t>corridor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579" y="2034540"/>
            <a:ext cx="5882640" cy="44119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04035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School</a:t>
            </a:r>
            <a:r>
              <a:rPr lang="sk-SK" dirty="0" smtClean="0"/>
              <a:t> </a:t>
            </a:r>
            <a:r>
              <a:rPr lang="sk-SK" dirty="0" err="1" smtClean="0"/>
              <a:t>toilets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96" y="210312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7440" y="210312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225796" y="1329136"/>
            <a:ext cx="1225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>
                <a:latin typeface="Alien Encounters" panose="00000400000000000000" pitchFamily="2" charset="0"/>
              </a:rPr>
              <a:t>boys</a:t>
            </a:r>
            <a:endParaRPr lang="sk-SK" sz="2800" dirty="0">
              <a:latin typeface="Alien Encounter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82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School</a:t>
            </a:r>
            <a:r>
              <a:rPr lang="sk-SK" dirty="0" smtClean="0"/>
              <a:t> </a:t>
            </a:r>
            <a:r>
              <a:rPr lang="sk-SK" dirty="0" err="1" smtClean="0"/>
              <a:t>toilets</a:t>
            </a:r>
            <a:endParaRPr lang="sk-SK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1500" y="1577340"/>
            <a:ext cx="173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>
                <a:latin typeface="Alien Encounters" panose="00000400000000000000" pitchFamily="2" charset="0"/>
              </a:rPr>
              <a:t>girls</a:t>
            </a:r>
            <a:endParaRPr lang="sk-SK" sz="2800" dirty="0">
              <a:latin typeface="Alien Encounters" panose="00000400000000000000" pitchFamily="2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" y="2324740"/>
            <a:ext cx="5312825" cy="3984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3216" y="2324740"/>
            <a:ext cx="5356860" cy="4017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4060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148</TotalTime>
  <Words>59</Words>
  <Application>Microsoft Office PowerPoint</Application>
  <PresentationFormat>Vlastná</PresentationFormat>
  <Paragraphs>23</Paragraphs>
  <Slides>17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Gallery</vt:lpstr>
      <vt:lpstr>erasmus</vt:lpstr>
      <vt:lpstr>Our school lokca</vt:lpstr>
      <vt:lpstr>Our gym</vt:lpstr>
      <vt:lpstr>Our corridor to school, dining room, gym</vt:lpstr>
      <vt:lpstr>Our dining room</vt:lpstr>
      <vt:lpstr>School garden</vt:lpstr>
      <vt:lpstr>School corridor</vt:lpstr>
      <vt:lpstr>School toilets</vt:lpstr>
      <vt:lpstr>School toilets</vt:lpstr>
      <vt:lpstr>Students in the class</vt:lpstr>
      <vt:lpstr>Our class</vt:lpstr>
      <vt:lpstr>School  buffet</vt:lpstr>
      <vt:lpstr>Dressing  room  at  the  gym</vt:lpstr>
      <vt:lpstr>School  awards</vt:lpstr>
      <vt:lpstr>school exhibition</vt:lpstr>
      <vt:lpstr>Erasmus corner</vt:lpstr>
      <vt:lpstr>Our village lokca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erazmus</dc:title>
  <dc:creator>michal baraniak</dc:creator>
  <cp:lastModifiedBy>Martin Štefaničiak</cp:lastModifiedBy>
  <cp:revision>18</cp:revision>
  <dcterms:created xsi:type="dcterms:W3CDTF">2018-11-06T18:12:45Z</dcterms:created>
  <dcterms:modified xsi:type="dcterms:W3CDTF">2018-11-18T19:43:49Z</dcterms:modified>
</cp:coreProperties>
</file>