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3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27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352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680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4668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53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675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769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94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09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064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5699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456D2-1901-421A-9710-BA01F0E9FCEA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D73E-4B90-4EDD-9582-5B498A7ACC3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78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:com/wits_News" TargetMode="External"/><Relationship Id="rId2" Type="http://schemas.openxmlformats.org/officeDocument/2006/relationships/hyperlink" Target="https://ksiazki.wp.pl/idea-za-maska-6145575836588161g" TargetMode="Externa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sieciaki.pl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521055"/>
            <a:ext cx="4406900" cy="165825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51410" y="2810495"/>
            <a:ext cx="795083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„MĄDRZE, </a:t>
            </a:r>
          </a:p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GRZECZNIE </a:t>
            </a:r>
          </a:p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BEZPIECZNIE </a:t>
            </a:r>
          </a:p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KORZYSTAM Z INTERNETU”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117600" y="893983"/>
            <a:ext cx="306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„Szybuj bezpiecznie </a:t>
            </a:r>
            <a:br>
              <a:rPr lang="pl-PL" sz="2000" b="1" dirty="0" smtClean="0">
                <a:solidFill>
                  <a:schemeClr val="bg1"/>
                </a:solidFill>
              </a:rPr>
            </a:br>
            <a:r>
              <a:rPr lang="pl-PL" sz="2000" b="1" dirty="0" smtClean="0">
                <a:solidFill>
                  <a:schemeClr val="bg1"/>
                </a:solidFill>
              </a:rPr>
              <a:t>w internetowej chmurze”</a:t>
            </a:r>
            <a:endParaRPr lang="pl-PL" sz="2000" b="1" dirty="0">
              <a:solidFill>
                <a:schemeClr val="bg1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994900" y="5651500"/>
            <a:ext cx="245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Kielce 2017</a:t>
            </a:r>
            <a:endParaRPr lang="pl-P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4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-614" t="3498" r="-614" b="3498"/>
          <a:stretch/>
        </p:blipFill>
        <p:spPr>
          <a:xfrm>
            <a:off x="4498165" y="286892"/>
            <a:ext cx="7397764" cy="6239592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4" y="4355024"/>
            <a:ext cx="3217142" cy="217146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5" name="Objaśnienie w chmurce 4"/>
          <p:cNvSpPr/>
          <p:nvPr/>
        </p:nvSpPr>
        <p:spPr>
          <a:xfrm>
            <a:off x="101600" y="405135"/>
            <a:ext cx="5227931" cy="4201738"/>
          </a:xfrm>
          <a:prstGeom prst="cloudCallout">
            <a:avLst>
              <a:gd name="adj1" fmla="val -31843"/>
              <a:gd name="adj2" fmla="val 65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Mądrze, grzecznie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i bezpiecznie</a:t>
            </a:r>
            <a:br>
              <a:rPr lang="pl-PL" sz="2400" b="1" dirty="0" smtClean="0"/>
            </a:br>
            <a:r>
              <a:rPr lang="pl-PL" sz="2400" b="1" dirty="0" smtClean="0"/>
              <a:t> </a:t>
            </a:r>
            <a:r>
              <a:rPr lang="pl-PL" sz="2400" b="1" dirty="0"/>
              <a:t>z Internetu </a:t>
            </a:r>
            <a:r>
              <a:rPr lang="pl-PL" sz="2400" b="1" dirty="0" smtClean="0"/>
              <a:t>korzystajmy, 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>i cudzych </a:t>
            </a:r>
            <a:r>
              <a:rPr lang="pl-PL" sz="2400" b="1" dirty="0"/>
              <a:t>prac </a:t>
            </a:r>
            <a:r>
              <a:rPr lang="pl-PL" sz="2400" b="1" dirty="0" smtClean="0"/>
              <a:t>nigdy, </a:t>
            </a:r>
            <a:r>
              <a:rPr lang="pl-PL" sz="2400" b="1" dirty="0"/>
              <a:t>nigdzie sobie więc nie przywłaszczajmy!</a:t>
            </a:r>
            <a:r>
              <a:rPr lang="pl-PL" sz="2000" b="1" dirty="0"/>
              <a:t/>
            </a:r>
            <a:br>
              <a:rPr lang="pl-PL" sz="2000" b="1" dirty="0"/>
            </a:b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99086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09261" y="4587497"/>
            <a:ext cx="4039892" cy="4308529"/>
          </a:xfrm>
        </p:spPr>
        <p:txBody>
          <a:bodyPr>
            <a:normAutofit/>
          </a:bodyPr>
          <a:lstStyle/>
          <a:p>
            <a:r>
              <a:rPr lang="pl-PL" sz="3200" b="1" dirty="0"/>
              <a:t/>
            </a:r>
            <a:br>
              <a:rPr lang="pl-PL" sz="3200" b="1" dirty="0"/>
            </a:br>
            <a:endParaRPr lang="pl-PL" sz="3200" b="1" dirty="0"/>
          </a:p>
        </p:txBody>
      </p:sp>
      <p:sp>
        <p:nvSpPr>
          <p:cNvPr id="6" name="Objaśnienie w chmurce 5"/>
          <p:cNvSpPr/>
          <p:nvPr/>
        </p:nvSpPr>
        <p:spPr>
          <a:xfrm>
            <a:off x="91178" y="1172714"/>
            <a:ext cx="3812584" cy="4370523"/>
          </a:xfrm>
          <a:prstGeom prst="cloudCallout">
            <a:avLst>
              <a:gd name="adj1" fmla="val 73771"/>
              <a:gd name="adj2" fmla="val -681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Jeśli zamieszczonych </a:t>
            </a:r>
            <a:br>
              <a:rPr lang="pl-PL" sz="2400" b="1" dirty="0" smtClean="0"/>
            </a:br>
            <a:r>
              <a:rPr lang="pl-PL" sz="2400" b="1" dirty="0" smtClean="0"/>
              <a:t>w Sieci informacji użyjemy -</a:t>
            </a:r>
            <a:br>
              <a:rPr lang="pl-PL" sz="2400" b="1" dirty="0" smtClean="0"/>
            </a:br>
            <a:r>
              <a:rPr lang="pl-PL" sz="2400" b="1" dirty="0" smtClean="0"/>
              <a:t>zgodnie z prawdą, bez ogródek, źródła ich też podajemy!!! </a:t>
            </a:r>
            <a:endParaRPr lang="pl-PL" sz="2400" b="1" dirty="0"/>
          </a:p>
        </p:txBody>
      </p:sp>
      <p:sp>
        <p:nvSpPr>
          <p:cNvPr id="3" name="Prostokąt 2"/>
          <p:cNvSpPr/>
          <p:nvPr/>
        </p:nvSpPr>
        <p:spPr>
          <a:xfrm>
            <a:off x="2351007" y="554323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>
                <a:solidFill>
                  <a:schemeClr val="bg2">
                    <a:lumMod val="50000"/>
                  </a:schemeClr>
                </a:solidFill>
              </a:rPr>
              <a:t>http://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www.scdn.pl/index.php/konkursy/konkursy-realizowane/1426-konkurs-szybuj-bezpiecznie-w-internetowej-chmurze-2017</a:t>
            </a:r>
            <a:endParaRPr lang="pl-PL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1692" t="2666" r="-3098" b="4676"/>
          <a:stretch/>
        </p:blipFill>
        <p:spPr>
          <a:xfrm>
            <a:off x="4029760" y="1097417"/>
            <a:ext cx="3320441" cy="363600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750" y="821778"/>
            <a:ext cx="4151318" cy="3218059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10" name="Prostokąt 9"/>
          <p:cNvSpPr/>
          <p:nvPr/>
        </p:nvSpPr>
        <p:spPr>
          <a:xfrm>
            <a:off x="7470968" y="4783395"/>
            <a:ext cx="4668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2">
                    <a:lumMod val="50000"/>
                  </a:schemeClr>
                </a:solidFill>
              </a:rPr>
              <a:t>https://gwertytomasz123.wordpress.com/topologia-sieci-komputerowej</a:t>
            </a:r>
          </a:p>
        </p:txBody>
      </p:sp>
      <p:sp>
        <p:nvSpPr>
          <p:cNvPr id="11" name="Strzałka w prawo 10"/>
          <p:cNvSpPr/>
          <p:nvPr/>
        </p:nvSpPr>
        <p:spPr>
          <a:xfrm rot="19071138">
            <a:off x="3981555" y="4733417"/>
            <a:ext cx="1205300" cy="6963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lewo 11"/>
          <p:cNvSpPr/>
          <p:nvPr/>
        </p:nvSpPr>
        <p:spPr>
          <a:xfrm rot="3425057">
            <a:off x="9667265" y="3989132"/>
            <a:ext cx="1148547" cy="7131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66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72352" y="4831798"/>
            <a:ext cx="2587635" cy="4052403"/>
          </a:xfrm>
        </p:spPr>
        <p:txBody>
          <a:bodyPr>
            <a:normAutofit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l="-476" t="2907" r="4476" b="2907"/>
          <a:stretch/>
        </p:blipFill>
        <p:spPr>
          <a:xfrm>
            <a:off x="3223431" y="632632"/>
            <a:ext cx="8505099" cy="5721121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6" name="Objaśnienie w chmurce 5"/>
          <p:cNvSpPr/>
          <p:nvPr/>
        </p:nvSpPr>
        <p:spPr>
          <a:xfrm>
            <a:off x="0" y="991892"/>
            <a:ext cx="3363132" cy="4122549"/>
          </a:xfrm>
          <a:prstGeom prst="cloudCallout">
            <a:avLst>
              <a:gd name="adj1" fmla="val 67646"/>
              <a:gd name="adj2" fmla="val 68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Stosuję więc zasady bezpieczeństwa swego w Sieci, </a:t>
            </a:r>
            <a:br>
              <a:rPr lang="pl-PL" sz="2400" b="1" dirty="0" smtClean="0"/>
            </a:br>
            <a:r>
              <a:rPr lang="pl-PL" sz="2400" b="1" dirty="0" smtClean="0"/>
              <a:t>by Internet był pomocą dla dorosłych i dla dzieci!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7324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799" y="0"/>
            <a:ext cx="12471400" cy="6858594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88244" y="3921071"/>
            <a:ext cx="6803756" cy="2402238"/>
          </a:xfrm>
        </p:spPr>
        <p:txBody>
          <a:bodyPr>
            <a:noAutofit/>
          </a:bodyPr>
          <a:lstStyle/>
          <a:p>
            <a:r>
              <a:rPr lang="pl-PL" sz="3200" b="1" dirty="0"/>
              <a:t/>
            </a:r>
            <a:br>
              <a:rPr lang="pl-PL" sz="3200" b="1" dirty="0"/>
            </a:br>
            <a:endParaRPr lang="pl-PL" sz="3200" b="1" dirty="0"/>
          </a:p>
        </p:txBody>
      </p:sp>
      <p:sp>
        <p:nvSpPr>
          <p:cNvPr id="4" name="Prostokąt 3"/>
          <p:cNvSpPr/>
          <p:nvPr/>
        </p:nvSpPr>
        <p:spPr>
          <a:xfrm>
            <a:off x="774915" y="522329"/>
            <a:ext cx="829159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INTERNECIE MÓJ KOCHANY!!!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823463" y="2276655"/>
            <a:ext cx="4176795" cy="3752185"/>
          </a:xfrm>
          <a:prstGeom prst="cloudCallout">
            <a:avLst>
              <a:gd name="adj1" fmla="val 128889"/>
              <a:gd name="adj2" fmla="val -10619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Abyś nie przynosił szkody, nie był nigdy łez przyczyną,</a:t>
            </a:r>
            <a:br>
              <a:rPr lang="pl-PL" sz="2400" b="1" dirty="0" smtClean="0"/>
            </a:br>
            <a:r>
              <a:rPr lang="pl-PL" sz="2400" b="1" dirty="0" smtClean="0"/>
              <a:t>tego życzę już na koniec, wszystkim chłopcom</a:t>
            </a:r>
            <a:br>
              <a:rPr lang="pl-PL" sz="2400" b="1" dirty="0" smtClean="0"/>
            </a:br>
            <a:r>
              <a:rPr lang="pl-PL" sz="2400" b="1" dirty="0" smtClean="0"/>
              <a:t> i dziewczynom.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81930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Autor prezentacji:</a:t>
            </a:r>
            <a:endParaRPr lang="pl-PL" b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9596984" cy="3811588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Katarzyna Lewandowska, klasa V, Szkoła Podstawowa im. Jana Pawła II w Czostkowie</a:t>
            </a:r>
            <a:endParaRPr lang="pl-PL" sz="2000" b="1" dirty="0"/>
          </a:p>
        </p:txBody>
      </p:sp>
      <p:sp>
        <p:nvSpPr>
          <p:cNvPr id="3" name="Prostokąt 2"/>
          <p:cNvSpPr/>
          <p:nvPr/>
        </p:nvSpPr>
        <p:spPr>
          <a:xfrm>
            <a:off x="839788" y="4351228"/>
            <a:ext cx="555780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ksiazki.wp.pl/idea-za-maska-6145575836588161g</a:t>
            </a:r>
            <a:endParaRPr lang="pl-PL" dirty="0"/>
          </a:p>
          <a:p>
            <a:r>
              <a:rPr lang="pl-PL" dirty="0" smtClean="0">
                <a:hlinkClick r:id="rId3"/>
              </a:rPr>
              <a:t>https://twitter:com/wits_News</a:t>
            </a:r>
            <a:endParaRPr lang="pl-PL" dirty="0" smtClean="0"/>
          </a:p>
          <a:p>
            <a:r>
              <a:rPr lang="pl-PL" dirty="0">
                <a:hlinkClick r:id="rId4"/>
              </a:rPr>
              <a:t>https://sieciaki.pl</a:t>
            </a:r>
            <a:r>
              <a:rPr lang="pl-PL" dirty="0" smtClean="0">
                <a:hlinkClick r:id="rId4"/>
              </a:rPr>
              <a:t>/</a:t>
            </a:r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39788" y="3704897"/>
            <a:ext cx="5765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 pracy korzystano materiały z następujących stron internetowych: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3755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-15106695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3500" y="738256"/>
            <a:ext cx="3975100" cy="563714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4" name="Chmurka 3"/>
          <p:cNvSpPr/>
          <p:nvPr/>
        </p:nvSpPr>
        <p:spPr>
          <a:xfrm>
            <a:off x="-88900" y="57564"/>
            <a:ext cx="5105400" cy="31115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Wszyscy chcemy być bezpieczni w świat cyfrowy </a:t>
            </a:r>
            <a:r>
              <a:rPr lang="pl-PL" sz="2400" b="1" dirty="0" smtClean="0"/>
              <a:t>wyruszając.</a:t>
            </a:r>
            <a:endParaRPr lang="pl-PL" sz="2400" b="1" dirty="0"/>
          </a:p>
          <a:p>
            <a:pPr algn="ctr"/>
            <a:r>
              <a:rPr lang="pl-PL" sz="2400" b="1" dirty="0"/>
              <a:t>Wymagajmy więc od innych, lecz od siebie zaczynając.</a:t>
            </a:r>
          </a:p>
        </p:txBody>
      </p:sp>
      <p:sp>
        <p:nvSpPr>
          <p:cNvPr id="5" name="Chmurka 4"/>
          <p:cNvSpPr/>
          <p:nvPr/>
        </p:nvSpPr>
        <p:spPr>
          <a:xfrm flipH="1">
            <a:off x="6730224" y="-19050"/>
            <a:ext cx="4927600" cy="37719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Bo w epoce komputerów, gdy Internet jest na świecie,</a:t>
            </a:r>
          </a:p>
          <a:p>
            <a:pPr algn="ctr"/>
            <a:r>
              <a:rPr lang="pl-PL" sz="2400" b="1" smtClean="0"/>
              <a:t>jak </a:t>
            </a:r>
            <a:r>
              <a:rPr lang="pl-PL" sz="2400" b="1" dirty="0"/>
              <a:t>bezpiecznie funkcjonować wierszem łatwiej zrozumiecie.</a:t>
            </a:r>
          </a:p>
        </p:txBody>
      </p:sp>
      <p:sp>
        <p:nvSpPr>
          <p:cNvPr id="8" name="Chmurka 7"/>
          <p:cNvSpPr/>
          <p:nvPr/>
        </p:nvSpPr>
        <p:spPr>
          <a:xfrm>
            <a:off x="1447800" y="3771900"/>
            <a:ext cx="2743200" cy="1638300"/>
          </a:xfrm>
          <a:prstGeom prst="cloud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976" y="4385955"/>
            <a:ext cx="2767824" cy="165825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27699"/>
            <a:ext cx="2767824" cy="1658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300" y="3151416"/>
            <a:ext cx="2767824" cy="16582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76" y="5063672"/>
            <a:ext cx="2767824" cy="16582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9488" y="57564"/>
            <a:ext cx="1904612" cy="114108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8883" y="5410200"/>
            <a:ext cx="1902117" cy="1146147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2477" y="2770409"/>
            <a:ext cx="1165547" cy="700073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6355" y="6071432"/>
            <a:ext cx="1170533" cy="701101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7924" y="277557"/>
            <a:ext cx="1170533" cy="701101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8955" y="5832776"/>
            <a:ext cx="1170533" cy="701101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976" y="3567894"/>
            <a:ext cx="1170533" cy="701101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1441" y="178316"/>
            <a:ext cx="1170533" cy="701101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564"/>
            <a:ext cx="1170533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8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96" y="1234943"/>
            <a:ext cx="6303269" cy="3880470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Objaśnienie w chmurce 4"/>
          <p:cNvSpPr/>
          <p:nvPr/>
        </p:nvSpPr>
        <p:spPr>
          <a:xfrm>
            <a:off x="63060" y="104049"/>
            <a:ext cx="4272455" cy="3449501"/>
          </a:xfrm>
          <a:prstGeom prst="cloudCallou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Internet jest nam potrzebny, niezbędny przy pracach </a:t>
            </a:r>
            <a:r>
              <a:rPr lang="pl-PL" sz="2400" b="1" dirty="0" smtClean="0"/>
              <a:t>wielu-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>korzystajmy </a:t>
            </a:r>
            <a:r>
              <a:rPr lang="pl-PL" sz="2400" b="1" dirty="0"/>
              <a:t>z niego mądrze przyjaciółko, przyjacielu!</a:t>
            </a:r>
          </a:p>
        </p:txBody>
      </p:sp>
      <p:sp>
        <p:nvSpPr>
          <p:cNvPr id="7" name="Chmurka 6"/>
          <p:cNvSpPr/>
          <p:nvPr/>
        </p:nvSpPr>
        <p:spPr>
          <a:xfrm>
            <a:off x="7520152" y="346841"/>
            <a:ext cx="4671848" cy="3206709"/>
          </a:xfrm>
          <a:prstGeom prst="cloud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Nie ośmieszam więc nikogo,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nie </a:t>
            </a:r>
            <a:r>
              <a:rPr lang="pl-PL" sz="2400" b="1" dirty="0"/>
              <a:t>obmawiam, 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r>
              <a:rPr lang="pl-PL" sz="2400" b="1" dirty="0" smtClean="0"/>
              <a:t>nie </a:t>
            </a:r>
            <a:r>
              <a:rPr lang="pl-PL" sz="2400" b="1" dirty="0" err="1"/>
              <a:t>hejtuję</a:t>
            </a:r>
            <a:r>
              <a:rPr lang="pl-PL" sz="2400" b="1" dirty="0"/>
              <a:t>-</a:t>
            </a:r>
          </a:p>
          <a:p>
            <a:pPr algn="ctr"/>
            <a:r>
              <a:rPr lang="pl-PL" sz="2400" b="1" dirty="0" smtClean="0"/>
              <a:t>kiedy </a:t>
            </a:r>
            <a:r>
              <a:rPr lang="pl-PL" sz="2400" b="1" dirty="0"/>
              <a:t>na </a:t>
            </a:r>
            <a:r>
              <a:rPr lang="pl-PL" sz="2400" b="1" dirty="0" err="1" smtClean="0"/>
              <a:t>Facebooku</a:t>
            </a:r>
            <a:r>
              <a:rPr lang="pl-PL" sz="2400" b="1" dirty="0" smtClean="0"/>
              <a:t> czasem, trochę sobie </a:t>
            </a:r>
            <a:r>
              <a:rPr lang="pl-PL" sz="2400" b="1" dirty="0" smtClean="0"/>
              <a:t>posurfuję</a:t>
            </a:r>
            <a:r>
              <a:rPr lang="pl-PL" sz="2400" b="1" dirty="0"/>
              <a:t>!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509" y="4437190"/>
            <a:ext cx="2620041" cy="2137031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052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617" y="2805960"/>
            <a:ext cx="4280016" cy="2833057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10" y="2844800"/>
            <a:ext cx="4705195" cy="2794217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9234" y="2640498"/>
            <a:ext cx="11282766" cy="2998519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 </a:t>
            </a:r>
            <a:r>
              <a:rPr lang="pl-PL" sz="3200" b="1" dirty="0"/>
              <a:t/>
            </a:r>
            <a:br>
              <a:rPr lang="pl-PL" sz="3200" b="1" dirty="0"/>
            </a:br>
            <a:endParaRPr lang="pl-PL" sz="3200" b="1" dirty="0"/>
          </a:p>
        </p:txBody>
      </p:sp>
      <p:sp>
        <p:nvSpPr>
          <p:cNvPr id="4" name="Prostokąt 3"/>
          <p:cNvSpPr/>
          <p:nvPr/>
        </p:nvSpPr>
        <p:spPr>
          <a:xfrm>
            <a:off x="571500" y="5843318"/>
            <a:ext cx="111112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Dbam o swój wizerunek. Jeśli publikuję w Sieci swoje zdjęcia, dbam, by widzieli je tylko moi znajomi. </a:t>
            </a:r>
            <a:b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Nie umieszczam w sieci zdjęć, które mogą mi zaszkodzić dziś lub za jakiś czas. </a:t>
            </a:r>
            <a:endParaRPr lang="pl-PL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110359" y="0"/>
            <a:ext cx="5785944" cy="3010663"/>
          </a:xfrm>
          <a:prstGeom prst="cloudCallout">
            <a:avLst>
              <a:gd name="adj1" fmla="val 20891"/>
              <a:gd name="adj2" fmla="val 730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Dziś kolega mnie poprosił, żeby wysłać zdjęcie swoje. </a:t>
            </a:r>
            <a:br>
              <a:rPr lang="pl-PL" sz="2400" b="1" dirty="0" smtClean="0"/>
            </a:br>
            <a:r>
              <a:rPr lang="pl-PL" sz="2400" b="1" dirty="0" smtClean="0"/>
              <a:t>Nie ma sprawy, spełnię prośbę, wysłać jemu się nie boję.</a:t>
            </a:r>
            <a:br>
              <a:rPr lang="pl-PL" sz="2400" b="1" dirty="0" smtClean="0"/>
            </a:br>
            <a:endParaRPr lang="pl-PL" sz="2400" b="1" dirty="0"/>
          </a:p>
        </p:txBody>
      </p:sp>
      <p:sp>
        <p:nvSpPr>
          <p:cNvPr id="8" name="Objaśnienie w chmurce 7"/>
          <p:cNvSpPr/>
          <p:nvPr/>
        </p:nvSpPr>
        <p:spPr>
          <a:xfrm>
            <a:off x="6183824" y="0"/>
            <a:ext cx="5671845" cy="2640498"/>
          </a:xfrm>
          <a:prstGeom prst="cloudCallout">
            <a:avLst>
              <a:gd name="adj1" fmla="val -14015"/>
              <a:gd name="adj2" fmla="val 1069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Ale kiedy nieznajomy, taką prośbę wystosuje, obiecując mi „kokosy”-</a:t>
            </a:r>
            <a:br>
              <a:rPr lang="pl-PL" sz="2400" b="1" dirty="0" smtClean="0"/>
            </a:br>
            <a:r>
              <a:rPr lang="pl-PL" sz="2400" b="1" dirty="0" smtClean="0"/>
              <a:t>Nigdy tego nie przyjmuję!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01472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08" y="402957"/>
            <a:ext cx="7222209" cy="601334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Objaśnienie w chmurce 5"/>
          <p:cNvSpPr/>
          <p:nvPr/>
        </p:nvSpPr>
        <p:spPr>
          <a:xfrm>
            <a:off x="311838" y="1336595"/>
            <a:ext cx="4198169" cy="4146065"/>
          </a:xfrm>
          <a:prstGeom prst="cloudCallout">
            <a:avLst>
              <a:gd name="adj1" fmla="val 38844"/>
              <a:gd name="adj2" fmla="val -8204"/>
            </a:avLst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/>
              <a:t>Znasz go tylko </a:t>
            </a:r>
            <a:br>
              <a:rPr lang="pl-PL" sz="2400" b="1" dirty="0"/>
            </a:br>
            <a:r>
              <a:rPr lang="pl-PL" sz="2400" b="1" dirty="0"/>
              <a:t>z komputera, </a:t>
            </a:r>
            <a:br>
              <a:rPr lang="pl-PL" sz="2400" b="1" dirty="0"/>
            </a:br>
            <a:r>
              <a:rPr lang="pl-PL" sz="2400" b="1" dirty="0"/>
              <a:t>nie podawaj swoich </a:t>
            </a:r>
            <a:r>
              <a:rPr lang="pl-PL" sz="2400" b="1" dirty="0" smtClean="0"/>
              <a:t>danych,</a:t>
            </a:r>
            <a:r>
              <a:rPr lang="pl-PL" sz="2400" b="1" dirty="0"/>
              <a:t/>
            </a:r>
            <a:br>
              <a:rPr lang="pl-PL" sz="2400" b="1" dirty="0"/>
            </a:br>
            <a:r>
              <a:rPr lang="pl-PL" sz="2400" b="1" dirty="0" smtClean="0"/>
              <a:t>bo </a:t>
            </a:r>
            <a:r>
              <a:rPr lang="pl-PL" sz="2400" b="1" dirty="0"/>
              <a:t>nigdy nie jesteś pewien, czy prawdę mówi nieznany!</a:t>
            </a:r>
            <a:br>
              <a:rPr lang="pl-PL" sz="2400" b="1" dirty="0"/>
            </a:br>
            <a:endParaRPr lang="pl-PL" sz="24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98920">
            <a:off x="9998321" y="3183791"/>
            <a:ext cx="995167" cy="177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9384" y="4602997"/>
            <a:ext cx="4370522" cy="3580107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.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62" y="482085"/>
            <a:ext cx="6635370" cy="4976527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Objaśnienie w chmurce 4"/>
          <p:cNvSpPr/>
          <p:nvPr/>
        </p:nvSpPr>
        <p:spPr>
          <a:xfrm>
            <a:off x="87823" y="482085"/>
            <a:ext cx="4695987" cy="4976527"/>
          </a:xfrm>
          <a:prstGeom prst="cloudCallout">
            <a:avLst>
              <a:gd name="adj1" fmla="val 82402"/>
              <a:gd name="adj2" fmla="val -9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Nick, pseudonim albo ksywka – tak figuruj teraz w Sieci. </a:t>
            </a:r>
            <a:br>
              <a:rPr lang="pl-PL" sz="2400" b="1" dirty="0" smtClean="0"/>
            </a:br>
            <a:r>
              <a:rPr lang="pl-PL" sz="2400" b="1" dirty="0" smtClean="0"/>
              <a:t>Nie podaje się nazwiska – wiedzą </a:t>
            </a:r>
            <a:br>
              <a:rPr lang="pl-PL" sz="2400" b="1" dirty="0" smtClean="0"/>
            </a:br>
            <a:r>
              <a:rPr lang="pl-PL" sz="2400" b="1" dirty="0" smtClean="0"/>
              <a:t>o tym nawet dzieci</a:t>
            </a:r>
            <a:endParaRPr lang="pl-PL" sz="2400" b="1" dirty="0"/>
          </a:p>
        </p:txBody>
      </p:sp>
      <p:sp>
        <p:nvSpPr>
          <p:cNvPr id="6" name="Prostokąt 5"/>
          <p:cNvSpPr/>
          <p:nvPr/>
        </p:nvSpPr>
        <p:spPr>
          <a:xfrm>
            <a:off x="325464" y="5982278"/>
            <a:ext cx="11267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</a:rPr>
              <a:t>Nie podaję swoich danych osobowych, takich jak: imię, nazwisko, numer telefonu </a:t>
            </a:r>
          </a:p>
          <a:p>
            <a:pPr algn="ctr"/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</a:rPr>
              <a:t>czy adres domowy.</a:t>
            </a:r>
            <a:endParaRPr lang="pl-PL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39865" y="1560864"/>
            <a:ext cx="3440624" cy="4664990"/>
          </a:xfrm>
        </p:spPr>
        <p:txBody>
          <a:bodyPr>
            <a:normAutofit/>
          </a:bodyPr>
          <a:lstStyle/>
          <a:p>
            <a:r>
              <a:rPr lang="pl-PL" sz="3200" b="1" dirty="0"/>
              <a:t/>
            </a:r>
            <a:br>
              <a:rPr lang="pl-PL" sz="3200" b="1" dirty="0"/>
            </a:br>
            <a:endParaRPr lang="pl-PL" sz="32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88" y="324746"/>
            <a:ext cx="6660193" cy="5057801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Prostokąt 5"/>
          <p:cNvSpPr/>
          <p:nvPr/>
        </p:nvSpPr>
        <p:spPr>
          <a:xfrm>
            <a:off x="402956" y="5615313"/>
            <a:ext cx="112672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</a:rPr>
              <a:t>Pamiętam, by traktować innych z szacunkiem. Swoje zdanie </a:t>
            </a:r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</a:rPr>
              <a:t>wyrażam </a:t>
            </a:r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</a:rPr>
              <a:t>nie obrażając nikogo. Nie reaguję agresją na agresję. Wiem, że w </a:t>
            </a:r>
            <a:r>
              <a:rPr lang="pl-PL" sz="2400" b="1" dirty="0">
                <a:solidFill>
                  <a:schemeClr val="bg2">
                    <a:lumMod val="50000"/>
                  </a:schemeClr>
                </a:solidFill>
              </a:rPr>
              <a:t>ten sposób jedynie </a:t>
            </a:r>
            <a:r>
              <a:rPr lang="pl-PL" sz="2400" b="1" dirty="0" smtClean="0">
                <a:solidFill>
                  <a:schemeClr val="bg2">
                    <a:lumMod val="50000"/>
                  </a:schemeClr>
                </a:solidFill>
              </a:rPr>
              <a:t>mogę prowokować </a:t>
            </a:r>
            <a:r>
              <a:rPr lang="pl-PL" sz="2400" b="1" dirty="0" err="1">
                <a:solidFill>
                  <a:schemeClr val="bg2">
                    <a:lumMod val="50000"/>
                  </a:schemeClr>
                </a:solidFill>
              </a:rPr>
              <a:t>hejtera</a:t>
            </a:r>
            <a:r>
              <a:rPr lang="pl-PL" sz="2400" b="1" dirty="0">
                <a:solidFill>
                  <a:schemeClr val="bg2">
                    <a:lumMod val="50000"/>
                  </a:schemeClr>
                </a:solidFill>
              </a:rPr>
              <a:t> do dalszego obrażania. </a:t>
            </a:r>
          </a:p>
          <a:p>
            <a:pPr algn="ctr"/>
            <a:endParaRPr lang="pl-PL" sz="2400" b="1" dirty="0" smtClean="0"/>
          </a:p>
          <a:p>
            <a:pPr algn="ctr"/>
            <a:endParaRPr lang="pl-PL" dirty="0"/>
          </a:p>
        </p:txBody>
      </p:sp>
      <p:sp>
        <p:nvSpPr>
          <p:cNvPr id="7" name="Objaśnienie w chmurce 6"/>
          <p:cNvSpPr/>
          <p:nvPr/>
        </p:nvSpPr>
        <p:spPr>
          <a:xfrm>
            <a:off x="160364" y="657759"/>
            <a:ext cx="3936570" cy="4957554"/>
          </a:xfrm>
          <a:prstGeom prst="cloudCallout">
            <a:avLst>
              <a:gd name="adj1" fmla="val 87987"/>
              <a:gd name="adj2" fmla="val -21824"/>
            </a:avLst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Tak jak chcesz być traktowany, traktuj innych ludzi w sieci-</a:t>
            </a:r>
            <a:br>
              <a:rPr lang="pl-PL" sz="2400" b="1" dirty="0" smtClean="0"/>
            </a:br>
            <a:r>
              <a:rPr lang="pl-PL" sz="2400" b="1" dirty="0" smtClean="0"/>
              <a:t>ja  pamiętam </a:t>
            </a:r>
            <a:br>
              <a:rPr lang="pl-PL" sz="2400" b="1" dirty="0" smtClean="0"/>
            </a:br>
            <a:r>
              <a:rPr lang="pl-PL" sz="2400" b="1" dirty="0" smtClean="0"/>
              <a:t>o szacunku dla dorosłych i dla dzieci.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22366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0963" y="991892"/>
            <a:ext cx="3549112" cy="4432515"/>
          </a:xfrm>
        </p:spPr>
        <p:txBody>
          <a:bodyPr>
            <a:normAutofit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09" y="317500"/>
            <a:ext cx="6122539" cy="4840207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sp>
        <p:nvSpPr>
          <p:cNvPr id="5" name="Prostokąt 4"/>
          <p:cNvSpPr/>
          <p:nvPr/>
        </p:nvSpPr>
        <p:spPr>
          <a:xfrm>
            <a:off x="340963" y="5588986"/>
            <a:ext cx="11701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Nie ufam osobom poznanym w 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Sieci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!</a:t>
            </a:r>
          </a:p>
          <a:p>
            <a:pPr algn="ctr"/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Nigdy nie można w 100% zaufać komuś poznanemu w 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Internecie. 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Nie spotykam się z osobami poznanymi w 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Sieci.</a:t>
            </a: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b="1" dirty="0" smtClean="0">
                <a:solidFill>
                  <a:schemeClr val="bg2">
                    <a:lumMod val="50000"/>
                  </a:schemeClr>
                </a:solidFill>
              </a:rPr>
              <a:t>O propozycjach spotkania od internetowych znajomych informuję rodziców.</a:t>
            </a:r>
            <a:endParaRPr lang="pl-PL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Objaśnienie w chmurce 5"/>
          <p:cNvSpPr/>
          <p:nvPr/>
        </p:nvSpPr>
        <p:spPr>
          <a:xfrm>
            <a:off x="340963" y="716684"/>
            <a:ext cx="4664990" cy="4548979"/>
          </a:xfrm>
          <a:prstGeom prst="cloudCallout">
            <a:avLst>
              <a:gd name="adj1" fmla="val 90175"/>
              <a:gd name="adj2" fmla="val -12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Gdy chcę spotkać się </a:t>
            </a:r>
            <a:br>
              <a:rPr lang="pl-PL" sz="2400" b="1" dirty="0" smtClean="0"/>
            </a:br>
            <a:r>
              <a:rPr lang="pl-PL" sz="2400" b="1" dirty="0" smtClean="0"/>
              <a:t>z osobą zapoznaną </a:t>
            </a:r>
            <a:br>
              <a:rPr lang="pl-PL" sz="2400" b="1" dirty="0" smtClean="0"/>
            </a:br>
            <a:r>
              <a:rPr lang="pl-PL" sz="2400" b="1" dirty="0" smtClean="0"/>
              <a:t>w  „komputerze”,</a:t>
            </a:r>
            <a:br>
              <a:rPr lang="pl-PL" sz="2400" b="1" dirty="0" smtClean="0"/>
            </a:br>
            <a:r>
              <a:rPr lang="pl-PL" sz="2400" b="1" dirty="0" smtClean="0"/>
              <a:t>najpierw o tym porozmawiam </a:t>
            </a:r>
            <a:br>
              <a:rPr lang="pl-PL" sz="2400" b="1" dirty="0" smtClean="0"/>
            </a:br>
            <a:r>
              <a:rPr lang="pl-PL" sz="2400" b="1" dirty="0" smtClean="0"/>
              <a:t>z rodzicami swymi szczerze.</a:t>
            </a:r>
            <a:endParaRPr 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07433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31006" y="4724400"/>
            <a:ext cx="3314700" cy="4267199"/>
          </a:xfrm>
        </p:spPr>
        <p:txBody>
          <a:bodyPr>
            <a:normAutofit/>
          </a:bodyPr>
          <a:lstStyle/>
          <a:p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  <p:sp>
        <p:nvSpPr>
          <p:cNvPr id="6" name="Objaśnienie w chmurce 5"/>
          <p:cNvSpPr/>
          <p:nvPr/>
        </p:nvSpPr>
        <p:spPr>
          <a:xfrm>
            <a:off x="35592" y="720213"/>
            <a:ext cx="4153546" cy="4726983"/>
          </a:xfrm>
          <a:prstGeom prst="cloudCallout">
            <a:avLst>
              <a:gd name="adj1" fmla="val 78317"/>
              <a:gd name="adj2" fmla="val 36898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Nigdy nie wiesz kto po drugiej stronie siedzi komputera.</a:t>
            </a:r>
            <a:br>
              <a:rPr lang="pl-PL" sz="2400" b="1" dirty="0" smtClean="0"/>
            </a:br>
            <a:r>
              <a:rPr lang="pl-PL" sz="2400" b="1" dirty="0" smtClean="0"/>
              <a:t>Bądź ostrożny </a:t>
            </a:r>
            <a:br>
              <a:rPr lang="pl-PL" sz="2400" b="1" dirty="0" smtClean="0"/>
            </a:br>
            <a:r>
              <a:rPr lang="pl-PL" sz="2400" b="1" dirty="0" smtClean="0"/>
              <a:t>a ominą </a:t>
            </a:r>
            <a:r>
              <a:rPr lang="pl-PL" sz="2400" b="1" dirty="0" smtClean="0"/>
              <a:t>Cię </a:t>
            </a:r>
            <a:r>
              <a:rPr lang="pl-PL" sz="2400" b="1" dirty="0" smtClean="0"/>
              <a:t>przykrości lub afera.</a:t>
            </a:r>
            <a:endParaRPr lang="pl-PL" sz="2400" b="1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511" y="3083705"/>
            <a:ext cx="4536370" cy="346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bg1">
                <a:lumMod val="50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485" y="379988"/>
            <a:ext cx="3254653" cy="2346188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549" y="488477"/>
            <a:ext cx="1858523" cy="1665788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789" y="374278"/>
            <a:ext cx="3255546" cy="2347163"/>
          </a:xfrm>
          <a:prstGeom prst="rect">
            <a:avLst/>
          </a:prstGeom>
          <a:ln w="76200"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512" y="488477"/>
            <a:ext cx="2718673" cy="161140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185" y="3740577"/>
            <a:ext cx="1847516" cy="252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305</Words>
  <Application>Microsoft Office PowerPoint</Application>
  <PresentationFormat>Panoramiczny</PresentationFormat>
  <Paragraphs>47</Paragraphs>
  <Slides>14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  </vt:lpstr>
      <vt:lpstr>Prezentacja programu PowerPoint</vt:lpstr>
      <vt:lpstr>. </vt:lpstr>
      <vt:lpstr> </vt:lpstr>
      <vt:lpstr> </vt:lpstr>
      <vt:lpstr> </vt:lpstr>
      <vt:lpstr>Prezentacja programu PowerPoint</vt:lpstr>
      <vt:lpstr> </vt:lpstr>
      <vt:lpstr> </vt:lpstr>
      <vt:lpstr> </vt:lpstr>
      <vt:lpstr>Autor prezentacji: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xxx</dc:creator>
  <cp:lastModifiedBy>xxx</cp:lastModifiedBy>
  <cp:revision>42</cp:revision>
  <dcterms:created xsi:type="dcterms:W3CDTF">2017-11-13T19:15:13Z</dcterms:created>
  <dcterms:modified xsi:type="dcterms:W3CDTF">2017-12-18T20:28:25Z</dcterms:modified>
</cp:coreProperties>
</file>