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2"/>
  </p:notesMasterIdLst>
  <p:sldIdLst>
    <p:sldId id="256" r:id="rId2"/>
    <p:sldId id="271" r:id="rId3"/>
    <p:sldId id="291" r:id="rId4"/>
    <p:sldId id="260" r:id="rId5"/>
    <p:sldId id="262" r:id="rId6"/>
    <p:sldId id="273" r:id="rId7"/>
    <p:sldId id="274" r:id="rId8"/>
    <p:sldId id="275" r:id="rId9"/>
    <p:sldId id="276" r:id="rId10"/>
    <p:sldId id="277" r:id="rId11"/>
    <p:sldId id="292" r:id="rId12"/>
    <p:sldId id="278" r:id="rId13"/>
    <p:sldId id="279" r:id="rId14"/>
    <p:sldId id="280" r:id="rId15"/>
    <p:sldId id="293" r:id="rId16"/>
    <p:sldId id="282" r:id="rId17"/>
    <p:sldId id="281" r:id="rId18"/>
    <p:sldId id="283" r:id="rId19"/>
    <p:sldId id="294" r:id="rId20"/>
    <p:sldId id="259" r:id="rId21"/>
    <p:sldId id="261" r:id="rId22"/>
    <p:sldId id="270" r:id="rId23"/>
    <p:sldId id="268" r:id="rId24"/>
    <p:sldId id="265" r:id="rId25"/>
    <p:sldId id="284" r:id="rId26"/>
    <p:sldId id="264" r:id="rId27"/>
    <p:sldId id="295" r:id="rId28"/>
    <p:sldId id="269" r:id="rId29"/>
    <p:sldId id="296" r:id="rId30"/>
    <p:sldId id="257" r:id="rId31"/>
    <p:sldId id="272" r:id="rId32"/>
    <p:sldId id="286" r:id="rId33"/>
    <p:sldId id="285" r:id="rId34"/>
    <p:sldId id="267" r:id="rId35"/>
    <p:sldId id="258" r:id="rId36"/>
    <p:sldId id="287" r:id="rId37"/>
    <p:sldId id="297" r:id="rId38"/>
    <p:sldId id="288" r:id="rId39"/>
    <p:sldId id="289" r:id="rId40"/>
    <p:sldId id="290" r:id="rId4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9" autoAdjust="0"/>
    <p:restoredTop sz="94660"/>
  </p:normalViewPr>
  <p:slideViewPr>
    <p:cSldViewPr>
      <p:cViewPr varScale="1">
        <p:scale>
          <a:sx n="68" d="100"/>
          <a:sy n="68" d="100"/>
        </p:scale>
        <p:origin x="-9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88B3E-DE30-4862-8E68-81FA798A0BD4}" type="datetimeFigureOut">
              <a:rPr lang="pl-PL" smtClean="0"/>
              <a:pPr/>
              <a:t>2018-06-02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0F730-268E-4960-9DD1-49493FE8190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0F730-268E-4960-9DD1-49493FE8190F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0F730-268E-4960-9DD1-49493FE8190F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0F730-268E-4960-9DD1-49493FE8190F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0F730-268E-4960-9DD1-49493FE8190F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0F730-268E-4960-9DD1-49493FE8190F}" type="slidenum">
              <a:rPr lang="pl-PL" smtClean="0"/>
              <a:pPr/>
              <a:t>20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66B7-FB9F-4E3F-92E1-1B23D1442654}" type="datetimeFigureOut">
              <a:rPr lang="pl-PL" smtClean="0"/>
              <a:pPr/>
              <a:t>2018-06-02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FFEEFA-4FC4-4C08-B329-87597818F7C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66B7-FB9F-4E3F-92E1-1B23D1442654}" type="datetimeFigureOut">
              <a:rPr lang="pl-PL" smtClean="0"/>
              <a:pPr/>
              <a:t>2018-06-02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EEFA-4FC4-4C08-B329-87597818F7C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66B7-FB9F-4E3F-92E1-1B23D1442654}" type="datetimeFigureOut">
              <a:rPr lang="pl-PL" smtClean="0"/>
              <a:pPr/>
              <a:t>2018-06-02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EEFA-4FC4-4C08-B329-87597818F7C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1866B7-FB9F-4E3F-92E1-1B23D1442654}" type="datetimeFigureOut">
              <a:rPr lang="pl-PL" smtClean="0"/>
              <a:pPr/>
              <a:t>2018-06-02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49FFEEFA-4FC4-4C08-B329-87597818F7C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66B7-FB9F-4E3F-92E1-1B23D1442654}" type="datetimeFigureOut">
              <a:rPr lang="pl-PL" smtClean="0"/>
              <a:pPr/>
              <a:t>2018-06-02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EEFA-4FC4-4C08-B329-87597818F7C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66B7-FB9F-4E3F-92E1-1B23D1442654}" type="datetimeFigureOut">
              <a:rPr lang="pl-PL" smtClean="0"/>
              <a:pPr/>
              <a:t>2018-06-02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EEFA-4FC4-4C08-B329-87597818F7C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EEFA-4FC4-4C08-B329-87597818F7C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66B7-FB9F-4E3F-92E1-1B23D1442654}" type="datetimeFigureOut">
              <a:rPr lang="pl-PL" smtClean="0"/>
              <a:pPr/>
              <a:t>2018-06-02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66B7-FB9F-4E3F-92E1-1B23D1442654}" type="datetimeFigureOut">
              <a:rPr lang="pl-PL" smtClean="0"/>
              <a:pPr/>
              <a:t>2018-06-02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EEFA-4FC4-4C08-B329-87597818F7C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66B7-FB9F-4E3F-92E1-1B23D1442654}" type="datetimeFigureOut">
              <a:rPr lang="pl-PL" smtClean="0"/>
              <a:pPr/>
              <a:t>2018-06-02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EEFA-4FC4-4C08-B329-87597818F7C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1866B7-FB9F-4E3F-92E1-1B23D1442654}" type="datetimeFigureOut">
              <a:rPr lang="pl-PL" smtClean="0"/>
              <a:pPr/>
              <a:t>2018-06-02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9FFEEFA-4FC4-4C08-B329-87597818F7C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66B7-FB9F-4E3F-92E1-1B23D1442654}" type="datetimeFigureOut">
              <a:rPr lang="pl-PL" smtClean="0"/>
              <a:pPr/>
              <a:t>2018-06-02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FFEEFA-4FC4-4C08-B329-87597818F7C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91866B7-FB9F-4E3F-92E1-1B23D1442654}" type="datetimeFigureOut">
              <a:rPr lang="pl-PL" smtClean="0"/>
              <a:pPr/>
              <a:t>2018-06-02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49FFEEFA-4FC4-4C08-B329-87597818F7C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Reiki%20Ii%20-%20Muzyka%20Relaksacyjna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Jesteście z nami i dla nas już 12 lat !</a:t>
            </a:r>
          </a:p>
          <a:p>
            <a:r>
              <a:rPr lang="pl-PL" dirty="0" smtClean="0"/>
              <a:t>Dziękujemy !</a:t>
            </a:r>
          </a:p>
          <a:p>
            <a:endParaRPr lang="pl-PL" dirty="0" smtClean="0"/>
          </a:p>
          <a:p>
            <a:r>
              <a:rPr lang="pl-PL" sz="1800" dirty="0" smtClean="0"/>
              <a:t>Społeczność Szkoły Podstawowej im. Janusza Korczaka </a:t>
            </a:r>
          </a:p>
          <a:p>
            <a:r>
              <a:rPr lang="pl-PL" sz="1800" dirty="0" smtClean="0"/>
              <a:t>w Krzydlinie Wielkiej</a:t>
            </a:r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50 lat</a:t>
            </a:r>
            <a:br>
              <a:rPr lang="pl-PL" dirty="0" smtClean="0"/>
            </a:br>
            <a:r>
              <a:rPr lang="pl-PL" dirty="0" smtClean="0"/>
              <a:t>Koła Łowieckiego „Daniel”  </a:t>
            </a:r>
            <a:br>
              <a:rPr lang="pl-PL" dirty="0" smtClean="0"/>
            </a:br>
            <a:r>
              <a:rPr lang="pl-PL" dirty="0" smtClean="0"/>
              <a:t>w Wołowie</a:t>
            </a:r>
            <a:endParaRPr lang="pl-PL" dirty="0"/>
          </a:p>
        </p:txBody>
      </p:sp>
      <p:pic>
        <p:nvPicPr>
          <p:cNvPr id="5" name="Reiki Ii - Muzyka Relaksacyjn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172400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40"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0"/>
            <a:ext cx="4800533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171" name="Picture 3" descr="F:\Mama\Nowy folder\IMG_20180601_122436.jpg"/>
          <p:cNvPicPr>
            <a:picLocks noChangeAspect="1" noChangeArrowheads="1"/>
          </p:cNvPicPr>
          <p:nvPr/>
        </p:nvPicPr>
        <p:blipFill>
          <a:blip r:embed="rId3" cstate="print"/>
          <a:srcRect t="19821" b="7503"/>
          <a:stretch>
            <a:fillRect/>
          </a:stretch>
        </p:blipFill>
        <p:spPr bwMode="auto">
          <a:xfrm>
            <a:off x="611560" y="3140968"/>
            <a:ext cx="6120680" cy="3336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539552" y="764704"/>
            <a:ext cx="4176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Warszawa</a:t>
            </a:r>
          </a:p>
          <a:p>
            <a:r>
              <a:rPr lang="pl-PL" sz="2000" dirty="0" smtClean="0"/>
              <a:t>Wyjazdy w ramach Ożywić Pola </a:t>
            </a:r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pl-PL" sz="4000" dirty="0" smtClean="0"/>
              <a:t>Ciekawe zielone lekcje, </a:t>
            </a:r>
            <a:br>
              <a:rPr lang="pl-PL" sz="4000" dirty="0" smtClean="0"/>
            </a:br>
            <a:r>
              <a:rPr lang="pl-PL" sz="4000" dirty="0" smtClean="0"/>
              <a:t>podczas których zarażaliście nas </a:t>
            </a:r>
            <a:br>
              <a:rPr lang="pl-PL" sz="4000" dirty="0" smtClean="0"/>
            </a:br>
            <a:r>
              <a:rPr lang="pl-PL" sz="4000" dirty="0" smtClean="0"/>
              <a:t>swoją pasją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Mama\Nowy folder\IMG_20180601_125016.jpg"/>
          <p:cNvPicPr>
            <a:picLocks noChangeAspect="1" noChangeArrowheads="1"/>
          </p:cNvPicPr>
          <p:nvPr/>
        </p:nvPicPr>
        <p:blipFill>
          <a:blip r:embed="rId2" cstate="print"/>
          <a:srcRect l="11295" t="10173" r="3621" b="4290"/>
          <a:stretch>
            <a:fillRect/>
          </a:stretch>
        </p:blipFill>
        <p:spPr bwMode="auto">
          <a:xfrm rot="15867060">
            <a:off x="1017625" y="-86523"/>
            <a:ext cx="3222053" cy="4318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F:\Mama\Nowy folder\IMG_20180601_124947.jpg"/>
          <p:cNvPicPr>
            <a:picLocks noChangeAspect="1" noChangeArrowheads="1"/>
          </p:cNvPicPr>
          <p:nvPr/>
        </p:nvPicPr>
        <p:blipFill>
          <a:blip r:embed="rId3" cstate="print"/>
          <a:srcRect t="7889" b="5333"/>
          <a:stretch>
            <a:fillRect/>
          </a:stretch>
        </p:blipFill>
        <p:spPr bwMode="auto">
          <a:xfrm>
            <a:off x="2817533" y="2564904"/>
            <a:ext cx="5974535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899592" y="530120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Lekcje w lesie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819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Mama\Nowy folder\IMG_20180601_130156.jpg"/>
          <p:cNvPicPr>
            <a:picLocks noChangeAspect="1" noChangeArrowheads="1"/>
          </p:cNvPicPr>
          <p:nvPr/>
        </p:nvPicPr>
        <p:blipFill>
          <a:blip r:embed="rId2" cstate="print"/>
          <a:srcRect r="2401"/>
          <a:stretch>
            <a:fillRect/>
          </a:stretch>
        </p:blipFill>
        <p:spPr bwMode="auto">
          <a:xfrm rot="16200000">
            <a:off x="931422" y="-203230"/>
            <a:ext cx="2927287" cy="3999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t="4678"/>
          <a:stretch>
            <a:fillRect/>
          </a:stretch>
        </p:blipFill>
        <p:spPr bwMode="auto">
          <a:xfrm>
            <a:off x="4716016" y="332656"/>
            <a:ext cx="4104605" cy="2934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0" name="Picture 4" descr="F:\Mama\Nowy folder\IMG_20180601_121717.jpg"/>
          <p:cNvPicPr>
            <a:picLocks noChangeAspect="1" noChangeArrowheads="1"/>
          </p:cNvPicPr>
          <p:nvPr/>
        </p:nvPicPr>
        <p:blipFill>
          <a:blip r:embed="rId4" cstate="print"/>
          <a:srcRect l="10442" r="6351" b="10625"/>
          <a:stretch>
            <a:fillRect/>
          </a:stretch>
        </p:blipFill>
        <p:spPr bwMode="auto">
          <a:xfrm rot="16200000">
            <a:off x="931931" y="3180639"/>
            <a:ext cx="2815645" cy="4032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 t="2364" b="5420"/>
          <a:stretch>
            <a:fillRect/>
          </a:stretch>
        </p:blipFill>
        <p:spPr bwMode="auto">
          <a:xfrm>
            <a:off x="4788024" y="3789040"/>
            <a:ext cx="4060503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2915816" y="3284984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Wypuszczanie kuropatw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 l="3373" r="7802" b="11550"/>
          <a:stretch>
            <a:fillRect/>
          </a:stretch>
        </p:blipFill>
        <p:spPr bwMode="auto">
          <a:xfrm>
            <a:off x="3563888" y="404664"/>
            <a:ext cx="5100568" cy="367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Below"/>
            <a:lightRig rig="threePt" dir="t"/>
          </a:scene3d>
        </p:spPr>
      </p:pic>
      <p:pic>
        <p:nvPicPr>
          <p:cNvPr id="10242" name="Picture 2" descr="F:\Mama\Nowy folder\IMG_20180601_122200.jpg"/>
          <p:cNvPicPr>
            <a:picLocks noChangeAspect="1" noChangeArrowheads="1"/>
          </p:cNvPicPr>
          <p:nvPr/>
        </p:nvPicPr>
        <p:blipFill>
          <a:blip r:embed="rId3" cstate="print"/>
          <a:srcRect l="5176" t="3413" r="3088"/>
          <a:stretch>
            <a:fillRect/>
          </a:stretch>
        </p:blipFill>
        <p:spPr bwMode="auto">
          <a:xfrm rot="16200000">
            <a:off x="1093653" y="2154819"/>
            <a:ext cx="3457370" cy="4853604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</p:pic>
      <p:sp>
        <p:nvSpPr>
          <p:cNvPr id="4" name="pole tekstowe 3"/>
          <p:cNvSpPr txBox="1"/>
          <p:nvPr/>
        </p:nvSpPr>
        <p:spPr>
          <a:xfrm>
            <a:off x="5436096" y="4797152"/>
            <a:ext cx="33843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Obserwacje </a:t>
            </a:r>
          </a:p>
          <a:p>
            <a:r>
              <a:rPr lang="pl-PL" sz="2400" dirty="0" smtClean="0"/>
              <a:t>w remizach śródpolnych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/>
          <p:cNvSpPr>
            <a:spLocks noGrp="1"/>
          </p:cNvSpPr>
          <p:nvPr>
            <p:ph type="title"/>
          </p:nvPr>
        </p:nvSpPr>
        <p:spPr>
          <a:xfrm>
            <a:off x="539552" y="2276872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pl-PL" sz="4000" dirty="0" smtClean="0"/>
              <a:t>Spotkania z ciekawymi osobami – miłośnikami przyrody i łowiectwa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0739" t="7948" r="7948" b="12274"/>
          <a:stretch>
            <a:fillRect/>
          </a:stretch>
        </p:blipFill>
        <p:spPr bwMode="auto">
          <a:xfrm rot="5400000">
            <a:off x="3963156" y="1661580"/>
            <a:ext cx="5155031" cy="3793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 l="19922" t="13718" r="43756" b="17770"/>
          <a:stretch>
            <a:fillRect/>
          </a:stretch>
        </p:blipFill>
        <p:spPr bwMode="auto">
          <a:xfrm>
            <a:off x="683568" y="488966"/>
            <a:ext cx="3782903" cy="535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2184" r="10345"/>
          <a:stretch>
            <a:fillRect/>
          </a:stretch>
        </p:blipFill>
        <p:spPr bwMode="auto">
          <a:xfrm>
            <a:off x="611560" y="404664"/>
            <a:ext cx="381860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Below"/>
            <a:lightRig rig="threePt" dir="t"/>
          </a:scene3d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5211" t="1303" r="4472" b="7321"/>
          <a:stretch>
            <a:fillRect/>
          </a:stretch>
        </p:blipFill>
        <p:spPr bwMode="auto">
          <a:xfrm>
            <a:off x="4716016" y="980728"/>
            <a:ext cx="3744416" cy="533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RelaxedModerately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Mama\Nowy folder\IMG_20180601_124916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24629" r="25087"/>
          <a:stretch>
            <a:fillRect/>
          </a:stretch>
        </p:blipFill>
        <p:spPr bwMode="auto">
          <a:xfrm>
            <a:off x="611560" y="836712"/>
            <a:ext cx="3528392" cy="5262664"/>
          </a:xfrm>
          <a:prstGeom prst="rect">
            <a:avLst/>
          </a:prstGeom>
          <a:noFill/>
          <a:ln w="76200">
            <a:solidFill>
              <a:schemeClr val="bg1"/>
            </a:solidFill>
          </a:ln>
          <a:scene3d>
            <a:camera prst="perspectiveRight"/>
            <a:lightRig rig="threePt" dir="t"/>
          </a:scene3d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23642" t="17512" r="38925" b="6308"/>
          <a:stretch>
            <a:fillRect/>
          </a:stretch>
        </p:blipFill>
        <p:spPr bwMode="auto">
          <a:xfrm>
            <a:off x="4932040" y="836712"/>
            <a:ext cx="3458867" cy="527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Left"/>
            <a:lightRig rig="threePt" dir="t"/>
          </a:scene3d>
        </p:spPr>
      </p:pic>
      <p:pic>
        <p:nvPicPr>
          <p:cNvPr id="24580" name="Picture 4" descr="Znalezione obrazy dla zapytania wstążka żałob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908720"/>
            <a:ext cx="432775" cy="542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/>
          <p:cNvSpPr txBox="1">
            <a:spLocks/>
          </p:cNvSpPr>
          <p:nvPr/>
        </p:nvSpPr>
        <p:spPr>
          <a:xfrm>
            <a:off x="1115616" y="2924944"/>
            <a:ext cx="7200800" cy="966936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Wspólne prace</a:t>
            </a:r>
            <a:r>
              <a:rPr kumimoji="0" lang="pl-PL" sz="4000" b="0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kształtowały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w nas hart ducha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i poczucie odpowiedzialności </a:t>
            </a:r>
            <a:endParaRPr kumimoji="0" lang="pl-PL" sz="40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39552" y="3645024"/>
            <a:ext cx="8229600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Współpraca z Wami to 12 lat aktywnej </a:t>
            </a:r>
            <a:br>
              <a:rPr lang="pl-PL" dirty="0" smtClean="0"/>
            </a:br>
            <a:r>
              <a:rPr lang="pl-PL" dirty="0" smtClean="0"/>
              <a:t>i intensywnej edukacji przyrodniczej, przekazywanej w ciekawych, niecodziennych formach, </a:t>
            </a:r>
            <a:br>
              <a:rPr lang="pl-PL" dirty="0" smtClean="0"/>
            </a:br>
            <a:r>
              <a:rPr lang="pl-PL" dirty="0" smtClean="0"/>
              <a:t>przez ciekawych i wartościowych ludzi, którzy dzielą się swoją pasją i starają się zaszczepić w sercach młodych zamiłowanie do przyrody.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ICT019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35896" y="2708920"/>
            <a:ext cx="4943871" cy="3707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ymbol zastępczy zawartości 4" descr="PICT0199.JPG"/>
          <p:cNvPicPr>
            <a:picLocks noChangeAspect="1"/>
          </p:cNvPicPr>
          <p:nvPr/>
        </p:nvPicPr>
        <p:blipFill>
          <a:blip r:embed="rId4" cstate="print"/>
          <a:srcRect l="11061" t="14747"/>
          <a:stretch>
            <a:fillRect/>
          </a:stretch>
        </p:blipFill>
        <p:spPr>
          <a:xfrm>
            <a:off x="395536" y="476672"/>
            <a:ext cx="5132990" cy="3690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755576" y="5085184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Zakładamy </a:t>
            </a:r>
          </a:p>
          <a:p>
            <a:r>
              <a:rPr lang="pl-PL" sz="2400" dirty="0" smtClean="0"/>
              <a:t>remizę śródpolną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ICT02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4088" t="24342" r="21144"/>
          <a:stretch>
            <a:fillRect/>
          </a:stretch>
        </p:blipFill>
        <p:spPr>
          <a:xfrm>
            <a:off x="755576" y="404664"/>
            <a:ext cx="2976612" cy="377285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</p:spPr>
      </p:pic>
      <p:pic>
        <p:nvPicPr>
          <p:cNvPr id="5" name="Symbol zastępczy zawartości 3" descr="PICT0201.JPG"/>
          <p:cNvPicPr>
            <a:picLocks noChangeAspect="1"/>
          </p:cNvPicPr>
          <p:nvPr/>
        </p:nvPicPr>
        <p:blipFill>
          <a:blip r:embed="rId3" cstate="print"/>
          <a:srcRect l="17536" t="27744" r="12550" b="4232"/>
          <a:stretch>
            <a:fillRect/>
          </a:stretch>
        </p:blipFill>
        <p:spPr>
          <a:xfrm>
            <a:off x="4139952" y="476672"/>
            <a:ext cx="3963107" cy="2891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ymbol zastępczy zawartości 4" descr="PICT0206.JPG"/>
          <p:cNvPicPr>
            <a:picLocks noChangeAspect="1"/>
          </p:cNvPicPr>
          <p:nvPr/>
        </p:nvPicPr>
        <p:blipFill>
          <a:blip r:embed="rId4" cstate="print"/>
          <a:srcRect t="15220"/>
          <a:stretch>
            <a:fillRect/>
          </a:stretch>
        </p:blipFill>
        <p:spPr>
          <a:xfrm>
            <a:off x="539553" y="3933056"/>
            <a:ext cx="4189320" cy="2663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ymbol zastępczy zawartości 3" descr="PICT02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501008"/>
            <a:ext cx="3844032" cy="288302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 contrast="-10000"/>
          </a:blip>
          <a:srcRect l="22366" t="11385" r="27629" b="4390"/>
          <a:stretch>
            <a:fillRect/>
          </a:stretch>
        </p:blipFill>
        <p:spPr bwMode="auto">
          <a:xfrm>
            <a:off x="5652120" y="332656"/>
            <a:ext cx="3042570" cy="3847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5" name="pole tekstowe 4"/>
          <p:cNvSpPr txBox="1"/>
          <p:nvPr/>
        </p:nvSpPr>
        <p:spPr>
          <a:xfrm>
            <a:off x="7020272" y="4869160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Pielęgnacja remizy</a:t>
            </a:r>
          </a:p>
          <a:p>
            <a:r>
              <a:rPr lang="pl-PL" sz="2400" dirty="0" smtClean="0"/>
              <a:t>śródpolnej</a:t>
            </a:r>
            <a:endParaRPr lang="pl-PL" sz="2400" dirty="0"/>
          </a:p>
        </p:txBody>
      </p:sp>
      <p:pic>
        <p:nvPicPr>
          <p:cNvPr id="14338" name="Picture 2" descr="F:\Mama\Nowy folder\IMG_20180601_121543.jp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 l="1921" t="22052" r="2029" b="14705"/>
          <a:stretch>
            <a:fillRect/>
          </a:stretch>
        </p:blipFill>
        <p:spPr bwMode="auto">
          <a:xfrm>
            <a:off x="395536" y="3356992"/>
            <a:ext cx="6506277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F:\Mama\Nowy folder\IMG_20180601_121510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l="6061" r="9091" b="20538"/>
          <a:stretch>
            <a:fillRect/>
          </a:stretch>
        </p:blipFill>
        <p:spPr bwMode="auto">
          <a:xfrm>
            <a:off x="755576" y="260648"/>
            <a:ext cx="4100795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elaxedModerately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SCN44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0"/>
            <a:ext cx="4361610" cy="3266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2" descr="DSCN4498"/>
          <p:cNvPicPr>
            <a:picLocks noChangeAspect="1" noChangeArrowheads="1"/>
          </p:cNvPicPr>
          <p:nvPr/>
        </p:nvPicPr>
        <p:blipFill>
          <a:blip r:embed="rId3" cstate="print"/>
          <a:srcRect t="20868" b="23487"/>
          <a:stretch>
            <a:fillRect/>
          </a:stretch>
        </p:blipFill>
        <p:spPr bwMode="auto">
          <a:xfrm>
            <a:off x="827584" y="3284984"/>
            <a:ext cx="7604045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/>
          <p:cNvSpPr txBox="1"/>
          <p:nvPr/>
        </p:nvSpPr>
        <p:spPr>
          <a:xfrm>
            <a:off x="611560" y="1916832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Sadzenie lasu 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N06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932" t="14892" r="7476" b="33134"/>
          <a:stretch>
            <a:fillRect/>
          </a:stretch>
        </p:blipFill>
        <p:spPr>
          <a:xfrm>
            <a:off x="1043608" y="260648"/>
            <a:ext cx="7164288" cy="3152287"/>
          </a:xfrm>
          <a:scene3d>
            <a:camera prst="perspectiveBelow"/>
            <a:lightRig rig="threePt" dir="t"/>
          </a:scene3d>
        </p:spPr>
      </p:pic>
      <p:pic>
        <p:nvPicPr>
          <p:cNvPr id="5" name="Symbol zastępczy zawartości 11" descr="DSCN0683.jpg"/>
          <p:cNvPicPr>
            <a:picLocks noChangeAspect="1"/>
          </p:cNvPicPr>
          <p:nvPr/>
        </p:nvPicPr>
        <p:blipFill>
          <a:blip r:embed="rId3" cstate="print"/>
          <a:srcRect t="24342" b="12659"/>
          <a:stretch>
            <a:fillRect/>
          </a:stretch>
        </p:blipFill>
        <p:spPr>
          <a:xfrm>
            <a:off x="971600" y="3473624"/>
            <a:ext cx="7128792" cy="3384376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sp>
        <p:nvSpPr>
          <p:cNvPr id="6" name="pole tekstowe 5"/>
          <p:cNvSpPr txBox="1"/>
          <p:nvPr/>
        </p:nvSpPr>
        <p:spPr>
          <a:xfrm>
            <a:off x="2627784" y="3284984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Zbieranie kukurydzy 2008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32656"/>
            <a:ext cx="4414459" cy="331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Below"/>
            <a:lightRig rig="threePt" dir="t"/>
          </a:scene3d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 l="16790" t="4273" r="17575" b="20171"/>
          <a:stretch>
            <a:fillRect/>
          </a:stretch>
        </p:blipFill>
        <p:spPr bwMode="auto">
          <a:xfrm>
            <a:off x="539552" y="404664"/>
            <a:ext cx="2736304" cy="341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ContrastingRightFacing"/>
            <a:lightRig rig="threePt" dir="t"/>
          </a:scene3d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 l="11715" t="24487" r="8986" b="21445"/>
          <a:stretch>
            <a:fillRect/>
          </a:stretch>
        </p:blipFill>
        <p:spPr bwMode="auto">
          <a:xfrm>
            <a:off x="683568" y="3212976"/>
            <a:ext cx="633670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5220072" y="587727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Zbieranie kukurydzy 2017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04664"/>
            <a:ext cx="4348535" cy="326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HeroicExtremeLeftFacing"/>
            <a:lightRig rig="threePt" dir="t"/>
          </a:scene3d>
        </p:spPr>
      </p:pic>
      <p:pic>
        <p:nvPicPr>
          <p:cNvPr id="16387" name="Picture 3" descr="F:\Mama\Nowy folder\IMG_20180601_125554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 rot="16200000">
            <a:off x="953598" y="-153398"/>
            <a:ext cx="3348372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F:\Mama\Nowy folder\IMG_20180601_125941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8655" t="23138" r="4478"/>
          <a:stretch>
            <a:fillRect/>
          </a:stretch>
        </p:blipFill>
        <p:spPr bwMode="auto">
          <a:xfrm>
            <a:off x="4427984" y="3140968"/>
            <a:ext cx="2945307" cy="3474803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</p:pic>
      <p:sp>
        <p:nvSpPr>
          <p:cNvPr id="9" name="pole tekstowe 8"/>
          <p:cNvSpPr txBox="1"/>
          <p:nvPr/>
        </p:nvSpPr>
        <p:spPr>
          <a:xfrm>
            <a:off x="971600" y="4437112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Zbieranie karmy </a:t>
            </a:r>
          </a:p>
          <a:p>
            <a:r>
              <a:rPr lang="pl-PL" sz="2400" dirty="0" smtClean="0"/>
              <a:t>i wywożenie jej </a:t>
            </a:r>
          </a:p>
          <a:p>
            <a:r>
              <a:rPr lang="pl-PL" sz="2400" dirty="0" smtClean="0"/>
              <a:t>do paśników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4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pl-PL" sz="4000" dirty="0" smtClean="0"/>
              <a:t>Konkursy i pogadanki, </a:t>
            </a:r>
            <a:br>
              <a:rPr lang="pl-PL" sz="4000" dirty="0" smtClean="0"/>
            </a:br>
            <a:r>
              <a:rPr lang="pl-PL" sz="4000" dirty="0" smtClean="0"/>
              <a:t>dotyczące łowiectwa, </a:t>
            </a:r>
            <a:br>
              <a:rPr lang="pl-PL" sz="4000" dirty="0" smtClean="0"/>
            </a:br>
            <a:r>
              <a:rPr lang="pl-PL" sz="4000" dirty="0" smtClean="0"/>
              <a:t>ekologii i przyrody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l="8196" t="11313"/>
          <a:stretch>
            <a:fillRect/>
          </a:stretch>
        </p:blipFill>
        <p:spPr bwMode="auto">
          <a:xfrm>
            <a:off x="4499992" y="1196752"/>
            <a:ext cx="4330600" cy="3137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2696"/>
            <a:ext cx="4272345" cy="3205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501008"/>
            <a:ext cx="3600915" cy="2701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pl-PL" sz="4000" dirty="0" smtClean="0"/>
              <a:t>Wspólne świętowanie pozwalało nam zrozumieć Waszą pasję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/>
          <p:cNvSpPr>
            <a:spLocks noGrp="1"/>
          </p:cNvSpPr>
          <p:nvPr>
            <p:ph type="title"/>
          </p:nvPr>
        </p:nvSpPr>
        <p:spPr>
          <a:xfrm>
            <a:off x="395536" y="2780928"/>
            <a:ext cx="8424936" cy="792088"/>
          </a:xfrm>
        </p:spPr>
        <p:txBody>
          <a:bodyPr>
            <a:noAutofit/>
          </a:bodyPr>
          <a:lstStyle/>
          <a:p>
            <a:pPr algn="ctr"/>
            <a:r>
              <a:rPr lang="pl-PL" sz="4000" dirty="0" smtClean="0"/>
              <a:t>Ciekawe wycieczki</a:t>
            </a:r>
            <a:br>
              <a:rPr lang="pl-PL" sz="4000" dirty="0" smtClean="0"/>
            </a:br>
            <a:r>
              <a:rPr lang="pl-PL" sz="4000" dirty="0" smtClean="0"/>
              <a:t>  zawsze wzbogacały nas o nowe doświadczenia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PICT30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68076" y="1196752"/>
            <a:ext cx="3648067" cy="2736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Świętowaliśmy z Wami 40 – lecie powstania Koła</a:t>
            </a:r>
            <a:endParaRPr lang="pl-PL" sz="3200" dirty="0"/>
          </a:p>
        </p:txBody>
      </p:sp>
      <p:pic>
        <p:nvPicPr>
          <p:cNvPr id="4098" name="Picture 2" descr="F:\Mama\40-lecie KŁ 31.05.2008\PICT3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96752"/>
            <a:ext cx="5158880" cy="386916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3353" t="4471" r="6108" b="6108"/>
          <a:stretch>
            <a:fillRect/>
          </a:stretch>
        </p:blipFill>
        <p:spPr bwMode="auto">
          <a:xfrm>
            <a:off x="3995936" y="3645024"/>
            <a:ext cx="3888432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Szkolne Uroczystości </a:t>
            </a:r>
            <a:r>
              <a:rPr lang="pl-PL" sz="3200" dirty="0" err="1" smtClean="0"/>
              <a:t>Hubertowskie</a:t>
            </a:r>
            <a:r>
              <a:rPr lang="pl-PL" sz="3200" dirty="0" smtClean="0"/>
              <a:t> 2006</a:t>
            </a:r>
            <a:endParaRPr lang="pl-PL" sz="3200" dirty="0"/>
          </a:p>
        </p:txBody>
      </p:sp>
      <p:pic>
        <p:nvPicPr>
          <p:cNvPr id="3074" name="Picture 2" descr="F:\Mama\Nowy folder\IMG_20180601_123120.jpg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 l="4420" t="3536" r="3648" b="5710"/>
          <a:stretch>
            <a:fillRect/>
          </a:stretch>
        </p:blipFill>
        <p:spPr bwMode="auto">
          <a:xfrm>
            <a:off x="683568" y="1268760"/>
            <a:ext cx="5640938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5" name="Picture 3" descr="F:\Mama\Nowy folder\IMG_20180601_12313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2187" t="5231" b="4787"/>
          <a:stretch>
            <a:fillRect/>
          </a:stretch>
        </p:blipFill>
        <p:spPr bwMode="auto">
          <a:xfrm rot="5669158">
            <a:off x="5247519" y="3080898"/>
            <a:ext cx="3052725" cy="37444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t="4020" b="20612"/>
          <a:stretch>
            <a:fillRect/>
          </a:stretch>
        </p:blipFill>
        <p:spPr bwMode="auto">
          <a:xfrm>
            <a:off x="1403648" y="3212976"/>
            <a:ext cx="5939705" cy="3357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22920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Szkolne Uroczystości </a:t>
            </a:r>
            <a:r>
              <a:rPr lang="pl-PL" sz="3200" dirty="0" err="1" smtClean="0"/>
              <a:t>Hubertowskie</a:t>
            </a:r>
            <a:r>
              <a:rPr lang="pl-PL" sz="3200" dirty="0" smtClean="0"/>
              <a:t> 2008</a:t>
            </a:r>
            <a:endParaRPr lang="pl-PL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80728"/>
            <a:ext cx="3686870" cy="2765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3251" t="11866" r="24455" b="10161"/>
          <a:stretch>
            <a:fillRect/>
          </a:stretch>
        </p:blipFill>
        <p:spPr bwMode="auto">
          <a:xfrm>
            <a:off x="611560" y="1124744"/>
            <a:ext cx="3144871" cy="29523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22920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Szkolne Uroczystości </a:t>
            </a:r>
            <a:r>
              <a:rPr lang="pl-PL" sz="3200" dirty="0" err="1" smtClean="0"/>
              <a:t>Hubertowskie</a:t>
            </a:r>
            <a:r>
              <a:rPr lang="pl-PL" sz="3200" dirty="0" smtClean="0"/>
              <a:t> 2009</a:t>
            </a:r>
            <a:endParaRPr lang="pl-PL" sz="3200" dirty="0"/>
          </a:p>
        </p:txBody>
      </p:sp>
      <p:pic>
        <p:nvPicPr>
          <p:cNvPr id="2050" name="Picture 2" descr="F:\Mama\Nowy folder\IMG_20180601_13005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 l="11296" r="4731"/>
          <a:stretch>
            <a:fillRect/>
          </a:stretch>
        </p:blipFill>
        <p:spPr bwMode="auto">
          <a:xfrm rot="16200000">
            <a:off x="2042165" y="-449877"/>
            <a:ext cx="5112568" cy="8117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27584" y="1052736"/>
            <a:ext cx="4752528" cy="894928"/>
          </a:xfrm>
        </p:spPr>
        <p:txBody>
          <a:bodyPr>
            <a:normAutofit fontScale="90000"/>
          </a:bodyPr>
          <a:lstStyle/>
          <a:p>
            <a:r>
              <a:rPr lang="pl-PL" sz="3200" dirty="0" smtClean="0"/>
              <a:t>Szkolne </a:t>
            </a:r>
            <a:br>
              <a:rPr lang="pl-PL" sz="3200" dirty="0" smtClean="0"/>
            </a:br>
            <a:r>
              <a:rPr lang="pl-PL" sz="3200" dirty="0" smtClean="0"/>
              <a:t>Uroczystości </a:t>
            </a:r>
            <a:br>
              <a:rPr lang="pl-PL" sz="3200" dirty="0" smtClean="0"/>
            </a:br>
            <a:r>
              <a:rPr lang="pl-PL" sz="3200" dirty="0" err="1" smtClean="0"/>
              <a:t>Hubertowskie</a:t>
            </a:r>
            <a:r>
              <a:rPr lang="pl-PL" sz="3200" dirty="0" smtClean="0"/>
              <a:t> 2015</a:t>
            </a:r>
            <a:endParaRPr lang="pl-PL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t="11849" r="4781" b="14776"/>
          <a:stretch>
            <a:fillRect/>
          </a:stretch>
        </p:blipFill>
        <p:spPr bwMode="auto">
          <a:xfrm>
            <a:off x="755576" y="2708920"/>
            <a:ext cx="6354211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Right"/>
            <a:lightRig rig="threePt" dir="t"/>
          </a:scene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2739" t="9554"/>
          <a:stretch>
            <a:fillRect/>
          </a:stretch>
        </p:blipFill>
        <p:spPr bwMode="auto">
          <a:xfrm>
            <a:off x="5076056" y="188640"/>
            <a:ext cx="2763814" cy="3819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860032" y="332656"/>
            <a:ext cx="4042792" cy="2016224"/>
          </a:xfrm>
        </p:spPr>
        <p:txBody>
          <a:bodyPr>
            <a:normAutofit/>
          </a:bodyPr>
          <a:lstStyle/>
          <a:p>
            <a:r>
              <a:rPr lang="pl-PL" sz="3200" dirty="0" smtClean="0"/>
              <a:t>Szkolne </a:t>
            </a:r>
            <a:br>
              <a:rPr lang="pl-PL" sz="3200" dirty="0" smtClean="0"/>
            </a:br>
            <a:r>
              <a:rPr lang="pl-PL" sz="3200" dirty="0" smtClean="0"/>
              <a:t>Uroczystości </a:t>
            </a:r>
            <a:r>
              <a:rPr lang="pl-PL" sz="3200" dirty="0" err="1" smtClean="0"/>
              <a:t>Hubertowskie</a:t>
            </a:r>
            <a:r>
              <a:rPr lang="pl-PL" sz="3200" dirty="0" smtClean="0"/>
              <a:t> 2016 </a:t>
            </a:r>
            <a:endParaRPr lang="pl-PL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4224469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t="15498" r="8607"/>
          <a:stretch>
            <a:fillRect/>
          </a:stretch>
        </p:blipFill>
        <p:spPr bwMode="auto">
          <a:xfrm>
            <a:off x="2843808" y="2420888"/>
            <a:ext cx="5760640" cy="3994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50912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Podsumowanie działań ekologicznych 2009 </a:t>
            </a:r>
            <a:endParaRPr lang="pl-PL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1595" r="16076"/>
          <a:stretch>
            <a:fillRect/>
          </a:stretch>
        </p:blipFill>
        <p:spPr bwMode="auto">
          <a:xfrm>
            <a:off x="395536" y="1052736"/>
            <a:ext cx="4104456" cy="28759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11159" r="9615"/>
          <a:stretch>
            <a:fillRect/>
          </a:stretch>
        </p:blipFill>
        <p:spPr bwMode="auto">
          <a:xfrm>
            <a:off x="4716016" y="1196752"/>
            <a:ext cx="3840135" cy="2830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l="4533" t="35649" r="4800" b="16859"/>
          <a:stretch>
            <a:fillRect/>
          </a:stretch>
        </p:blipFill>
        <p:spPr bwMode="auto">
          <a:xfrm>
            <a:off x="899592" y="3501008"/>
            <a:ext cx="7488832" cy="294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RelaxedModerately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822920"/>
          </a:xfrm>
        </p:spPr>
        <p:txBody>
          <a:bodyPr/>
          <a:lstStyle/>
          <a:p>
            <a:pPr algn="ctr"/>
            <a:r>
              <a:rPr lang="pl-PL" dirty="0" smtClean="0"/>
              <a:t>Wasze wsparcie jest bezcenne !!!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Mama\Nowy folder\IMG_20180601_122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36912"/>
            <a:ext cx="4712630" cy="3534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755576" y="476672"/>
            <a:ext cx="76328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Szlachetna Paczka</a:t>
            </a:r>
          </a:p>
          <a:p>
            <a:r>
              <a:rPr lang="pl-PL" sz="2800" dirty="0" smtClean="0"/>
              <a:t>Festyny Charytatywne dla Domu Dziecka </a:t>
            </a:r>
          </a:p>
          <a:p>
            <a:r>
              <a:rPr lang="pl-PL" sz="2800" dirty="0" smtClean="0"/>
              <a:t>Cała Polska Czyta Dzieciom</a:t>
            </a:r>
          </a:p>
          <a:p>
            <a:r>
              <a:rPr lang="pl-PL" sz="2800" dirty="0" smtClean="0"/>
              <a:t>Sponsorowanie nagród …</a:t>
            </a:r>
          </a:p>
          <a:p>
            <a:endParaRPr lang="pl-PL" sz="2800" dirty="0" smtClean="0"/>
          </a:p>
          <a:p>
            <a:endParaRPr lang="pl-PL" sz="2800" dirty="0" smtClean="0"/>
          </a:p>
          <a:p>
            <a:endParaRPr lang="pl-PL" sz="2800" dirty="0"/>
          </a:p>
        </p:txBody>
      </p:sp>
      <p:pic>
        <p:nvPicPr>
          <p:cNvPr id="2052" name="Picture 4" descr="F:\Mama\Nowy folder\IMG_20180601_123149.jpg"/>
          <p:cNvPicPr>
            <a:picLocks noChangeAspect="1" noChangeArrowheads="1"/>
          </p:cNvPicPr>
          <p:nvPr/>
        </p:nvPicPr>
        <p:blipFill>
          <a:blip r:embed="rId3" cstate="print"/>
          <a:srcRect l="7716" t="13005"/>
          <a:stretch>
            <a:fillRect/>
          </a:stretch>
        </p:blipFill>
        <p:spPr bwMode="auto">
          <a:xfrm rot="5400000">
            <a:off x="4523111" y="2397769"/>
            <a:ext cx="4757592" cy="3363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dirty="0" smtClean="0"/>
              <a:t>Wspólne  działania i Wasza postawa </a:t>
            </a:r>
            <a:br>
              <a:rPr lang="pl-PL" sz="3100" dirty="0" smtClean="0"/>
            </a:br>
            <a:r>
              <a:rPr lang="pl-PL" sz="3100" dirty="0" smtClean="0"/>
              <a:t>kształtują w dzieciach wrażliwość na  piękno  przyrody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4" name="Tytuł 2"/>
          <p:cNvSpPr txBox="1">
            <a:spLocks/>
          </p:cNvSpPr>
          <p:nvPr/>
        </p:nvSpPr>
        <p:spPr>
          <a:xfrm>
            <a:off x="395536" y="4797152"/>
            <a:ext cx="8568952" cy="1507232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3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Wierzymy,</a:t>
            </a:r>
            <a:r>
              <a:rPr kumimoji="0" lang="pl-PL" sz="3300" b="1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że  z  Waszą  pomocą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300" b="1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wychowamy  pokolenie  wrażliwe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300" b="1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na drugiego  człowieka </a:t>
            </a:r>
            <a:r>
              <a:rPr kumimoji="0" lang="pl-PL" sz="3100" b="1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!</a:t>
            </a:r>
            <a:endParaRPr kumimoji="0" lang="pl-PL" sz="4200" b="1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F:\Mama\Nowy folder\IMG_20180601_125510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t="11644" r="51968" b="25769"/>
          <a:stretch>
            <a:fillRect/>
          </a:stretch>
        </p:blipFill>
        <p:spPr bwMode="auto">
          <a:xfrm>
            <a:off x="755576" y="1988840"/>
            <a:ext cx="2304256" cy="22518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3275856" y="1844824"/>
            <a:ext cx="5400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i="1" dirty="0" smtClean="0">
                <a:latin typeface="Monotype Corsiva" pitchFamily="66" charset="0"/>
              </a:rPr>
              <a:t>„Człowiek wrażliwy na  piękno kwiatu, motyla, pejzażu  miałby być obojętny na piękno człowieka ?”</a:t>
            </a:r>
          </a:p>
          <a:p>
            <a:endParaRPr lang="pl-PL" sz="1000" i="1" dirty="0" smtClean="0"/>
          </a:p>
          <a:p>
            <a:r>
              <a:rPr lang="pl-PL" sz="2400" i="1" dirty="0" smtClean="0"/>
              <a:t>                                       Janusz Korczak</a:t>
            </a:r>
            <a:r>
              <a:rPr lang="pl-PL" sz="3000" i="1" dirty="0" smtClean="0"/>
              <a:t> </a:t>
            </a:r>
            <a:endParaRPr lang="pl-PL" sz="30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25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348880"/>
            <a:ext cx="4680520" cy="3852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4664"/>
            <a:ext cx="4708575" cy="3531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755576" y="4653136"/>
            <a:ext cx="3024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Targi Łowieckie 2006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aptop\Pictures\Ashampoo Photo Card 2\Ashampoo_Card - 2016.03.24 07.26 - 0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44824"/>
            <a:ext cx="8281090" cy="4730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627784" y="3429000"/>
            <a:ext cx="3970784" cy="121920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smtClean="0"/>
              <a:t>Darz bór !</a:t>
            </a:r>
            <a:endParaRPr lang="pl-PL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12581E-6 L -0.00451 -0.4454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2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Right"/>
            <a:lightRig rig="threePt" dir="t"/>
          </a:scene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4716016" y="404664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Left"/>
            <a:lightRig rig="threePt" dir="t"/>
          </a:scene3d>
        </p:spPr>
      </p:pic>
      <p:pic>
        <p:nvPicPr>
          <p:cNvPr id="2050" name="Picture 2" descr="F:\Mama\Nowy folder\IMG_20180601_121746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17315" r="9728"/>
          <a:stretch>
            <a:fillRect/>
          </a:stretch>
        </p:blipFill>
        <p:spPr bwMode="auto">
          <a:xfrm rot="16200000">
            <a:off x="2954797" y="1661827"/>
            <a:ext cx="3400756" cy="6215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Mama\Nowy folder\IMG_20180601_121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667710" y="2469194"/>
            <a:ext cx="3732507" cy="46440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4" name="Picture 2" descr="F:\Mama\Nowy folder\IMG_20180601_121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196965" y="-180740"/>
            <a:ext cx="3512427" cy="4683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e tekstowe 8"/>
          <p:cNvSpPr txBox="1"/>
          <p:nvPr/>
        </p:nvSpPr>
        <p:spPr>
          <a:xfrm>
            <a:off x="1187624" y="5013176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Tarchalice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Mama\Nowy folder\IMG_20180601_122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043608" y="2492896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F:\Mama\Nowy folder\IMG_20180601_122113.jpg"/>
          <p:cNvPicPr>
            <a:picLocks noChangeAspect="1" noChangeArrowheads="1"/>
          </p:cNvPicPr>
          <p:nvPr/>
        </p:nvPicPr>
        <p:blipFill>
          <a:blip r:embed="rId4" cstate="print"/>
          <a:srcRect l="5641"/>
          <a:stretch>
            <a:fillRect/>
          </a:stretch>
        </p:blipFill>
        <p:spPr bwMode="auto">
          <a:xfrm rot="16200000">
            <a:off x="4332497" y="-266889"/>
            <a:ext cx="3600400" cy="508752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  <p:sp>
        <p:nvSpPr>
          <p:cNvPr id="7" name="pole tekstowe 6"/>
          <p:cNvSpPr txBox="1"/>
          <p:nvPr/>
        </p:nvSpPr>
        <p:spPr>
          <a:xfrm>
            <a:off x="1115616" y="1340768"/>
            <a:ext cx="2016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Złotówek </a:t>
            </a:r>
          </a:p>
          <a:p>
            <a:endParaRPr lang="pl-PL" sz="2400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Mama\Nowy folder\IMG_20180601_125130.jpg"/>
          <p:cNvPicPr>
            <a:picLocks noChangeAspect="1" noChangeArrowheads="1"/>
          </p:cNvPicPr>
          <p:nvPr/>
        </p:nvPicPr>
        <p:blipFill>
          <a:blip r:embed="rId3" cstate="print"/>
          <a:srcRect t="11413"/>
          <a:stretch>
            <a:fillRect/>
          </a:stretch>
        </p:blipFill>
        <p:spPr bwMode="auto">
          <a:xfrm>
            <a:off x="467544" y="3429000"/>
            <a:ext cx="4185587" cy="2780928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</p:spPr>
      </p:pic>
      <p:pic>
        <p:nvPicPr>
          <p:cNvPr id="5123" name="Picture 3" descr="F:\Mama\Nowy folder\IMG_20180601_125124.jpg"/>
          <p:cNvPicPr>
            <a:picLocks noChangeAspect="1" noChangeArrowheads="1"/>
          </p:cNvPicPr>
          <p:nvPr/>
        </p:nvPicPr>
        <p:blipFill>
          <a:blip r:embed="rId4" cstate="print"/>
          <a:srcRect l="1942" t="11455" b="15909"/>
          <a:stretch>
            <a:fillRect/>
          </a:stretch>
        </p:blipFill>
        <p:spPr bwMode="auto">
          <a:xfrm>
            <a:off x="2735288" y="620688"/>
            <a:ext cx="6408712" cy="3312368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sp>
        <p:nvSpPr>
          <p:cNvPr id="10" name="pole tekstowe 9"/>
          <p:cNvSpPr txBox="1"/>
          <p:nvPr/>
        </p:nvSpPr>
        <p:spPr>
          <a:xfrm>
            <a:off x="4499992" y="4725144"/>
            <a:ext cx="381642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Arboretum w Wojsławicach</a:t>
            </a:r>
          </a:p>
          <a:p>
            <a:r>
              <a:rPr lang="pl-PL" sz="2000" dirty="0" smtClean="0"/>
              <a:t>Spotkanie z sokolnikami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028117" cy="30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Right"/>
            <a:lightRig rig="threePt" dir="t"/>
          </a:scene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2512" t="13725"/>
          <a:stretch>
            <a:fillRect/>
          </a:stretch>
        </p:blipFill>
        <p:spPr bwMode="auto">
          <a:xfrm>
            <a:off x="4788024" y="260648"/>
            <a:ext cx="408912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Left"/>
            <a:lightRig rig="threePt" dir="t"/>
          </a:scene3d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73016"/>
            <a:ext cx="4087615" cy="306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Right"/>
            <a:lightRig rig="threePt" dir="t"/>
          </a:scene3d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73016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Left"/>
            <a:lightRig rig="threePt" dir="t"/>
          </a:scene3d>
        </p:spPr>
      </p:pic>
      <p:sp>
        <p:nvSpPr>
          <p:cNvPr id="8" name="pole tekstowe 7"/>
          <p:cNvSpPr txBox="1"/>
          <p:nvPr/>
        </p:nvSpPr>
        <p:spPr>
          <a:xfrm>
            <a:off x="3707904" y="321297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Mojęcice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555</TotalTime>
  <Words>207</Words>
  <Application>Microsoft Office PowerPoint</Application>
  <PresentationFormat>Pokaz na ekranie (4:3)</PresentationFormat>
  <Paragraphs>64</Paragraphs>
  <Slides>40</Slides>
  <Notes>5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1" baseType="lpstr">
      <vt:lpstr>Papier</vt:lpstr>
      <vt:lpstr>50 lat Koła Łowieckiego „Daniel”   w Wołowie</vt:lpstr>
      <vt:lpstr>Współpraca z Wami to 12 lat aktywnej  i intensywnej edukacji przyrodniczej, przekazywanej w ciekawych, niecodziennych formach,  przez ciekawych i wartościowych ludzi, którzy dzielą się swoją pasją i starają się zaszczepić w sercach młodych zamiłowanie do przyrody.</vt:lpstr>
      <vt:lpstr>Ciekawe wycieczki   zawsze wzbogacały nas o nowe doświadczenia</vt:lpstr>
      <vt:lpstr>Slajd 4</vt:lpstr>
      <vt:lpstr>Slajd 5</vt:lpstr>
      <vt:lpstr>Slajd 6</vt:lpstr>
      <vt:lpstr>Slajd 7</vt:lpstr>
      <vt:lpstr>Slajd 8</vt:lpstr>
      <vt:lpstr>Slajd 9</vt:lpstr>
      <vt:lpstr>Slajd 10</vt:lpstr>
      <vt:lpstr>Ciekawe zielone lekcje,  podczas których zarażaliście nas  swoją pasją</vt:lpstr>
      <vt:lpstr>Slajd 12</vt:lpstr>
      <vt:lpstr>Slajd 13</vt:lpstr>
      <vt:lpstr>Slajd 14</vt:lpstr>
      <vt:lpstr>Spotkania z ciekawymi osobami – miłośnikami przyrody i łowiectwa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Konkursy i pogadanki,  dotyczące łowiectwa,  ekologii i przyrody</vt:lpstr>
      <vt:lpstr>Slajd 28</vt:lpstr>
      <vt:lpstr>Wspólne świętowanie pozwalało nam zrozumieć Waszą pasję</vt:lpstr>
      <vt:lpstr>Świętowaliśmy z Wami 40 – lecie powstania Koła</vt:lpstr>
      <vt:lpstr>Szkolne Uroczystości Hubertowskie 2006</vt:lpstr>
      <vt:lpstr>Szkolne Uroczystości Hubertowskie 2008</vt:lpstr>
      <vt:lpstr>Szkolne Uroczystości Hubertowskie 2009</vt:lpstr>
      <vt:lpstr>Szkolne  Uroczystości  Hubertowskie 2015</vt:lpstr>
      <vt:lpstr>Szkolne  Uroczystości Hubertowskie 2016 </vt:lpstr>
      <vt:lpstr>Podsumowanie działań ekologicznych 2009 </vt:lpstr>
      <vt:lpstr>Wasze wsparcie jest bezcenne !!!</vt:lpstr>
      <vt:lpstr>Slajd 38</vt:lpstr>
      <vt:lpstr>Wspólne  działania i Wasza postawa  kształtują w dzieciach wrażliwość na  piękno  przyrody.</vt:lpstr>
      <vt:lpstr>Darz bór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 lat Koła Łowieckiego „Daniel”   w Wołowie</dc:title>
  <dc:creator>laptop</dc:creator>
  <cp:lastModifiedBy>laptop</cp:lastModifiedBy>
  <cp:revision>62</cp:revision>
  <dcterms:created xsi:type="dcterms:W3CDTF">2018-05-31T21:01:37Z</dcterms:created>
  <dcterms:modified xsi:type="dcterms:W3CDTF">2018-06-02T12:03:49Z</dcterms:modified>
</cp:coreProperties>
</file>